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9" r:id="rId3"/>
    <p:sldId id="300" r:id="rId4"/>
    <p:sldId id="336" r:id="rId5"/>
    <p:sldId id="298" r:id="rId6"/>
    <p:sldId id="302" r:id="rId7"/>
    <p:sldId id="435" r:id="rId8"/>
    <p:sldId id="434" r:id="rId9"/>
    <p:sldId id="444" r:id="rId10"/>
    <p:sldId id="436" r:id="rId11"/>
    <p:sldId id="441" r:id="rId12"/>
    <p:sldId id="433" r:id="rId13"/>
    <p:sldId id="445" r:id="rId14"/>
    <p:sldId id="437" r:id="rId15"/>
    <p:sldId id="438" r:id="rId16"/>
    <p:sldId id="439" r:id="rId17"/>
    <p:sldId id="403" r:id="rId18"/>
    <p:sldId id="426" r:id="rId19"/>
    <p:sldId id="440" r:id="rId20"/>
    <p:sldId id="427" r:id="rId21"/>
    <p:sldId id="406" r:id="rId22"/>
    <p:sldId id="422" r:id="rId23"/>
    <p:sldId id="428" r:id="rId24"/>
    <p:sldId id="423" r:id="rId25"/>
    <p:sldId id="424" r:id="rId26"/>
    <p:sldId id="429" r:id="rId27"/>
    <p:sldId id="446" r:id="rId28"/>
    <p:sldId id="430" r:id="rId29"/>
    <p:sldId id="447" r:id="rId30"/>
    <p:sldId id="407" r:id="rId31"/>
    <p:sldId id="442" r:id="rId32"/>
    <p:sldId id="326" r:id="rId33"/>
    <p:sldId id="410" r:id="rId34"/>
    <p:sldId id="449" r:id="rId35"/>
    <p:sldId id="450" r:id="rId36"/>
    <p:sldId id="448" r:id="rId37"/>
    <p:sldId id="451" r:id="rId38"/>
    <p:sldId id="443" r:id="rId39"/>
    <p:sldId id="415" r:id="rId40"/>
    <p:sldId id="452" r:id="rId41"/>
    <p:sldId id="453" r:id="rId42"/>
    <p:sldId id="272" r:id="rId43"/>
    <p:sldId id="414" r:id="rId44"/>
    <p:sldId id="41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B3F4F-CFB4-429D-B0E3-15947B66FA97}">
          <p14:sldIdLst>
            <p14:sldId id="256"/>
          </p14:sldIdLst>
        </p14:section>
        <p14:section name="Section Q&amp;A" id="{A58B989E-DCD9-4E1F-8001-2A31142B5C92}">
          <p14:sldIdLst>
            <p14:sldId id="299"/>
            <p14:sldId id="300"/>
            <p14:sldId id="336"/>
            <p14:sldId id="298"/>
          </p14:sldIdLst>
        </p14:section>
        <p14:section name="0" id="{9F0C8E56-3553-497E-B1DE-469BF895D5B5}">
          <p14:sldIdLst>
            <p14:sldId id="302"/>
            <p14:sldId id="435"/>
            <p14:sldId id="434"/>
            <p14:sldId id="444"/>
            <p14:sldId id="436"/>
          </p14:sldIdLst>
        </p14:section>
        <p14:section name="Section1: 心是我們敬拜的居所" id="{241991BE-0592-4449-8783-56CE19F57F16}">
          <p14:sldIdLst>
            <p14:sldId id="441"/>
          </p14:sldIdLst>
        </p14:section>
        <p14:section name="1.1 心成了製造偶像工廠" id="{3CC6298B-28F4-4A10-8FD2-0F76DAE6FEE6}">
          <p14:sldIdLst>
            <p14:sldId id="433"/>
            <p14:sldId id="445"/>
            <p14:sldId id="437"/>
            <p14:sldId id="438"/>
            <p14:sldId id="439"/>
          </p14:sldIdLst>
        </p14:section>
        <p14:section name="1.2心靈誠實的敬拜" id="{3565F804-F1C2-44E9-8A7F-57ACDD7E388B}">
          <p14:sldIdLst>
            <p14:sldId id="403"/>
            <p14:sldId id="426"/>
            <p14:sldId id="440"/>
            <p14:sldId id="427"/>
            <p14:sldId id="406"/>
            <p14:sldId id="422"/>
            <p14:sldId id="428"/>
            <p14:sldId id="423"/>
            <p14:sldId id="424"/>
            <p14:sldId id="429"/>
            <p14:sldId id="446"/>
            <p14:sldId id="430"/>
            <p14:sldId id="447"/>
            <p14:sldId id="407"/>
          </p14:sldIdLst>
        </p14:section>
        <p14:section name="Section 2: 敬拜獨一真神" id="{AAB0A45F-A67C-4865-B44D-7AF10FBEB94D}">
          <p14:sldIdLst>
            <p14:sldId id="442"/>
          </p14:sldIdLst>
        </p14:section>
        <p14:section name="2.1 敬拜真神得安息" id="{6B2551EA-8508-4FA6-9084-E9CB6865FEDF}">
          <p14:sldIdLst>
            <p14:sldId id="326"/>
            <p14:sldId id="410"/>
            <p14:sldId id="449"/>
            <p14:sldId id="450"/>
            <p14:sldId id="448"/>
            <p14:sldId id="451"/>
          </p14:sldIdLst>
        </p14:section>
        <p14:section name="3. 敬拜中更新" id="{C1E2D52D-D99F-47F5-B546-25A905709124}">
          <p14:sldIdLst>
            <p14:sldId id="443"/>
          </p14:sldIdLst>
        </p14:section>
        <p14:section name="3.1 .心意的更新" id="{873FD654-3DBF-452E-902D-2103436100C6}">
          <p14:sldIdLst>
            <p14:sldId id="415"/>
            <p14:sldId id="452"/>
            <p14:sldId id="453"/>
          </p14:sldIdLst>
        </p14:section>
        <p14:section name="3.2 神的榮美" id="{5FFAF46E-A726-4E97-977B-588929DB5D14}">
          <p14:sldIdLst>
            <p14:sldId id="272"/>
            <p14:sldId id="414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B9ABF-2442-482C-8EBA-84C7E29AC677}" v="1" dt="2025-11-02T02:42:30.028"/>
    <p1510:client id="{F38A2139-4E73-4B56-9D7D-19310E46E7E6}" v="107" dt="2025-11-02T02:50:41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Loy" userId="e6bd8d1d72bae8f5" providerId="LiveId" clId="{78B20C73-A756-47B5-8BC6-F49EC998BD5A}"/>
    <pc:docChg chg="modSld">
      <pc:chgData name="Hans Loy" userId="e6bd8d1d72bae8f5" providerId="LiveId" clId="{78B20C73-A756-47B5-8BC6-F49EC998BD5A}" dt="2025-11-02T02:42:30.028" v="0" actId="1076"/>
      <pc:docMkLst>
        <pc:docMk/>
      </pc:docMkLst>
      <pc:sldChg chg="modSp mod">
        <pc:chgData name="Hans Loy" userId="e6bd8d1d72bae8f5" providerId="LiveId" clId="{78B20C73-A756-47B5-8BC6-F49EC998BD5A}" dt="2025-11-02T02:42:30.028" v="0" actId="1076"/>
        <pc:sldMkLst>
          <pc:docMk/>
          <pc:sldMk cId="1984353068" sldId="256"/>
        </pc:sldMkLst>
        <pc:picChg chg="mod">
          <ac:chgData name="Hans Loy" userId="e6bd8d1d72bae8f5" providerId="LiveId" clId="{78B20C73-A756-47B5-8BC6-F49EC998BD5A}" dt="2025-11-02T02:42:30.028" v="0" actId="1076"/>
          <ac:picMkLst>
            <pc:docMk/>
            <pc:sldMk cId="1984353068" sldId="256"/>
            <ac:picMk id="22" creationId="{9255BAD4-595B-2319-47C9-BF440548F30B}"/>
          </ac:picMkLst>
        </pc:picChg>
      </pc:sldChg>
    </pc:docChg>
  </pc:docChgLst>
  <pc:docChgLst>
    <pc:chgData name="Hans Loy" userId="e6bd8d1d72bae8f5" providerId="LiveId" clId="{5B6B7657-A2B8-4AC7-92D3-0634671E2FD1}"/>
    <pc:docChg chg="undo custSel addSld delSld modSld sldOrd addSection modSection">
      <pc:chgData name="Hans Loy" userId="e6bd8d1d72bae8f5" providerId="LiveId" clId="{5B6B7657-A2B8-4AC7-92D3-0634671E2FD1}" dt="2025-11-02T02:50:41.980" v="912" actId="20577"/>
      <pc:docMkLst>
        <pc:docMk/>
      </pc:docMkLst>
      <pc:sldChg chg="addSp delSp modSp mod setBg modAnim delDesignElem">
        <pc:chgData name="Hans Loy" userId="e6bd8d1d72bae8f5" providerId="LiveId" clId="{5B6B7657-A2B8-4AC7-92D3-0634671E2FD1}" dt="2025-11-02T02:50:41.980" v="912" actId="20577"/>
        <pc:sldMkLst>
          <pc:docMk/>
          <pc:sldMk cId="1984353068" sldId="256"/>
        </pc:sldMkLst>
        <pc:spChg chg="mod">
          <ac:chgData name="Hans Loy" userId="e6bd8d1d72bae8f5" providerId="LiveId" clId="{5B6B7657-A2B8-4AC7-92D3-0634671E2FD1}" dt="2025-11-02T02:50:41.980" v="912" actId="20577"/>
          <ac:spMkLst>
            <pc:docMk/>
            <pc:sldMk cId="1984353068" sldId="256"/>
            <ac:spMk id="2" creationId="{F0D4D05A-B3AB-C3D0-7B4E-4625E15529FB}"/>
          </ac:spMkLst>
        </pc:spChg>
        <pc:spChg chg="mod">
          <ac:chgData name="Hans Loy" userId="e6bd8d1d72bae8f5" providerId="LiveId" clId="{5B6B7657-A2B8-4AC7-92D3-0634671E2FD1}" dt="2025-11-02T02:49:19.344" v="905" actId="20577"/>
          <ac:spMkLst>
            <pc:docMk/>
            <pc:sldMk cId="1984353068" sldId="256"/>
            <ac:spMk id="3" creationId="{AF20119A-D579-F794-EA9F-6672744DC2D8}"/>
          </ac:spMkLst>
        </pc:spChg>
        <pc:spChg chg="mod ord">
          <ac:chgData name="Hans Loy" userId="e6bd8d1d72bae8f5" providerId="LiveId" clId="{5B6B7657-A2B8-4AC7-92D3-0634671E2FD1}" dt="2025-11-02T02:47:41.226" v="890"/>
          <ac:spMkLst>
            <pc:docMk/>
            <pc:sldMk cId="1984353068" sldId="256"/>
            <ac:spMk id="4" creationId="{239CC97B-F647-2C3B-6DB3-8F61FEAF605A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984353068" sldId="256"/>
            <ac:spMk id="5" creationId="{BD6BB3C4-FBD1-9003-36A7-D8B694AC5E88}"/>
          </ac:spMkLst>
        </pc:spChg>
        <pc:spChg chg="add del">
          <ac:chgData name="Hans Loy" userId="e6bd8d1d72bae8f5" providerId="LiveId" clId="{5B6B7657-A2B8-4AC7-92D3-0634671E2FD1}" dt="2025-11-01T12:36:59.042" v="148"/>
          <ac:spMkLst>
            <pc:docMk/>
            <pc:sldMk cId="1984353068" sldId="256"/>
            <ac:spMk id="27" creationId="{1FF9CEF5-A50D-4B8B-9852-D76F7037867E}"/>
          </ac:spMkLst>
        </pc:spChg>
        <pc:spChg chg="add del">
          <ac:chgData name="Hans Loy" userId="e6bd8d1d72bae8f5" providerId="LiveId" clId="{5B6B7657-A2B8-4AC7-92D3-0634671E2FD1}" dt="2025-11-01T12:36:59.042" v="148"/>
          <ac:spMkLst>
            <pc:docMk/>
            <pc:sldMk cId="1984353068" sldId="256"/>
            <ac:spMk id="43" creationId="{30684D86-C9D1-40C3-A9B6-EC935C7312E3}"/>
          </ac:spMkLst>
        </pc:spChg>
        <pc:spChg chg="add del">
          <ac:chgData name="Hans Loy" userId="e6bd8d1d72bae8f5" providerId="LiveId" clId="{5B6B7657-A2B8-4AC7-92D3-0634671E2FD1}" dt="2025-11-01T12:36:59.042" v="148"/>
          <ac:spMkLst>
            <pc:docMk/>
            <pc:sldMk cId="1984353068" sldId="256"/>
            <ac:spMk id="45" creationId="{1EDF7896-F56A-49DA-90F3-F5CE8B9833AD}"/>
          </ac:spMkLst>
        </pc:spChg>
        <pc:grpChg chg="add del">
          <ac:chgData name="Hans Loy" userId="e6bd8d1d72bae8f5" providerId="LiveId" clId="{5B6B7657-A2B8-4AC7-92D3-0634671E2FD1}" dt="2025-11-01T12:36:59.042" v="148"/>
          <ac:grpSpMkLst>
            <pc:docMk/>
            <pc:sldMk cId="1984353068" sldId="256"/>
            <ac:grpSpMk id="29" creationId="{065753F1-EEE2-45ED-88A1-ECB4A495D0AD}"/>
          </ac:grpSpMkLst>
        </pc:grpChg>
        <pc:picChg chg="del mod ord">
          <ac:chgData name="Hans Loy" userId="e6bd8d1d72bae8f5" providerId="LiveId" clId="{5B6B7657-A2B8-4AC7-92D3-0634671E2FD1}" dt="2025-11-02T02:48:01.672" v="893" actId="21"/>
          <ac:picMkLst>
            <pc:docMk/>
            <pc:sldMk cId="1984353068" sldId="256"/>
            <ac:picMk id="22" creationId="{9255BAD4-595B-2319-47C9-BF440548F30B}"/>
          </ac:picMkLst>
        </pc:picChg>
      </pc:sldChg>
      <pc:sldChg chg="modSp mod ord">
        <pc:chgData name="Hans Loy" userId="e6bd8d1d72bae8f5" providerId="LiveId" clId="{5B6B7657-A2B8-4AC7-92D3-0634671E2FD1}" dt="2025-11-02T02:47:41.226" v="890"/>
        <pc:sldMkLst>
          <pc:docMk/>
          <pc:sldMk cId="1183181842" sldId="272"/>
        </pc:sldMkLst>
        <pc:spChg chg="mod">
          <ac:chgData name="Hans Loy" userId="e6bd8d1d72bae8f5" providerId="LiveId" clId="{5B6B7657-A2B8-4AC7-92D3-0634671E2FD1}" dt="2025-11-02T02:30:00.843" v="882" actId="14100"/>
          <ac:spMkLst>
            <pc:docMk/>
            <pc:sldMk cId="1183181842" sldId="272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29:27.576" v="878" actId="403"/>
          <ac:spMkLst>
            <pc:docMk/>
            <pc:sldMk cId="1183181842" sldId="272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83181842" sldId="272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83181842" sldId="272"/>
            <ac:spMk id="5" creationId="{23678AE2-49C5-2468-2068-4E976EAD7116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712774227" sldId="298"/>
        </pc:sldMkLst>
        <pc:spChg chg="mod">
          <ac:chgData name="Hans Loy" userId="e6bd8d1d72bae8f5" providerId="LiveId" clId="{5B6B7657-A2B8-4AC7-92D3-0634671E2FD1}" dt="2025-11-02T01:45:14.189" v="769" actId="14100"/>
          <ac:spMkLst>
            <pc:docMk/>
            <pc:sldMk cId="3712774227" sldId="298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11-02T01:45:17.459" v="770" actId="14100"/>
          <ac:spMkLst>
            <pc:docMk/>
            <pc:sldMk cId="3712774227" sldId="298"/>
            <ac:spMk id="3" creationId="{D88E0DFA-B711-1FA5-EDA3-54ECB112E38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712774227" sldId="298"/>
            <ac:spMk id="4" creationId="{AE6999A6-D57C-7424-3E60-A1993E87CE4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712774227" sldId="298"/>
            <ac:spMk id="5" creationId="{B197CAD8-DD04-7577-DC8A-DC3C5D65E1AA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70727807" sldId="299"/>
        </pc:sldMkLst>
        <pc:spChg chg="mod">
          <ac:chgData name="Hans Loy" userId="e6bd8d1d72bae8f5" providerId="LiveId" clId="{5B6B7657-A2B8-4AC7-92D3-0634671E2FD1}" dt="2025-11-02T01:28:41.776" v="740" actId="14100"/>
          <ac:spMkLst>
            <pc:docMk/>
            <pc:sldMk cId="370727807" sldId="299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11-02T01:29:49.165" v="746" actId="403"/>
          <ac:spMkLst>
            <pc:docMk/>
            <pc:sldMk cId="370727807" sldId="299"/>
            <ac:spMk id="3" creationId="{D88E0DFA-B711-1FA5-EDA3-54ECB112E38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70727807" sldId="299"/>
            <ac:spMk id="4" creationId="{AE6999A6-D57C-7424-3E60-A1993E87CE4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70727807" sldId="299"/>
            <ac:spMk id="5" creationId="{B197CAD8-DD04-7577-DC8A-DC3C5D65E1AA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028629014" sldId="300"/>
        </pc:sldMkLst>
        <pc:spChg chg="mod">
          <ac:chgData name="Hans Loy" userId="e6bd8d1d72bae8f5" providerId="LiveId" clId="{5B6B7657-A2B8-4AC7-92D3-0634671E2FD1}" dt="2025-11-02T01:31:24.334" v="757" actId="404"/>
          <ac:spMkLst>
            <pc:docMk/>
            <pc:sldMk cId="1028629014" sldId="300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11-02T01:31:27.981" v="758" actId="14100"/>
          <ac:spMkLst>
            <pc:docMk/>
            <pc:sldMk cId="1028629014" sldId="300"/>
            <ac:spMk id="3" creationId="{D88E0DFA-B711-1FA5-EDA3-54ECB112E38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028629014" sldId="300"/>
            <ac:spMk id="4" creationId="{AE6999A6-D57C-7424-3E60-A1993E87CE4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028629014" sldId="300"/>
            <ac:spMk id="5" creationId="{B197CAD8-DD04-7577-DC8A-DC3C5D65E1AA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793792052" sldId="302"/>
        </pc:sldMkLst>
        <pc:spChg chg="mod">
          <ac:chgData name="Hans Loy" userId="e6bd8d1d72bae8f5" providerId="LiveId" clId="{5B6B7657-A2B8-4AC7-92D3-0634671E2FD1}" dt="2025-11-02T01:47:29.026" v="783" actId="14100"/>
          <ac:spMkLst>
            <pc:docMk/>
            <pc:sldMk cId="793792052" sldId="302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1:47:45.510" v="786" actId="404"/>
          <ac:spMkLst>
            <pc:docMk/>
            <pc:sldMk cId="793792052" sldId="302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793792052" sldId="302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793792052" sldId="302"/>
            <ac:spMk id="5" creationId="{214B0DC2-24CC-CA05-3E73-F8EE9B97F5C2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2546630859" sldId="326"/>
        </pc:sldMkLst>
        <pc:spChg chg="mod">
          <ac:chgData name="Hans Loy" userId="e6bd8d1d72bae8f5" providerId="LiveId" clId="{5B6B7657-A2B8-4AC7-92D3-0634671E2FD1}" dt="2025-11-01T23:07:54.646" v="549" actId="1076"/>
          <ac:spMkLst>
            <pc:docMk/>
            <pc:sldMk cId="2546630859" sldId="32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3:07:57.659" v="550" actId="14100"/>
          <ac:spMkLst>
            <pc:docMk/>
            <pc:sldMk cId="2546630859" sldId="326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546630859" sldId="326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546630859" sldId="326"/>
            <ac:spMk id="5" creationId="{59A4D386-50E7-426A-AB24-01E9062C4941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279108623" sldId="336"/>
        </pc:sldMkLst>
        <pc:spChg chg="mod">
          <ac:chgData name="Hans Loy" userId="e6bd8d1d72bae8f5" providerId="LiveId" clId="{5B6B7657-A2B8-4AC7-92D3-0634671E2FD1}" dt="2025-11-02T01:32:24.954" v="761" actId="14100"/>
          <ac:spMkLst>
            <pc:docMk/>
            <pc:sldMk cId="3279108623" sldId="336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11-02T01:34:10.819" v="768" actId="113"/>
          <ac:spMkLst>
            <pc:docMk/>
            <pc:sldMk cId="3279108623" sldId="336"/>
            <ac:spMk id="3" creationId="{D88E0DFA-B711-1FA5-EDA3-54ECB112E38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79108623" sldId="336"/>
            <ac:spMk id="4" creationId="{AE6999A6-D57C-7424-3E60-A1993E87CE4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79108623" sldId="336"/>
            <ac:spMk id="5" creationId="{B197CAD8-DD04-7577-DC8A-DC3C5D65E1AA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132531707" sldId="403"/>
        </pc:sldMkLst>
        <pc:spChg chg="mod">
          <ac:chgData name="Hans Loy" userId="e6bd8d1d72bae8f5" providerId="LiveId" clId="{5B6B7657-A2B8-4AC7-92D3-0634671E2FD1}" dt="2025-11-02T02:03:58.845" v="827" actId="14100"/>
          <ac:spMkLst>
            <pc:docMk/>
            <pc:sldMk cId="3132531707" sldId="403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03:27.260" v="823" actId="14100"/>
          <ac:spMkLst>
            <pc:docMk/>
            <pc:sldMk cId="3132531707" sldId="403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132531707" sldId="403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132531707" sldId="403"/>
            <ac:spMk id="5" creationId="{214B0DC2-24CC-CA05-3E73-F8EE9B97F5C2}"/>
          </ac:spMkLst>
        </pc:spChg>
      </pc:sldChg>
      <pc:sldChg chg="addSp delSp modSp del mod">
        <pc:chgData name="Hans Loy" userId="e6bd8d1d72bae8f5" providerId="LiveId" clId="{5B6B7657-A2B8-4AC7-92D3-0634671E2FD1}" dt="2025-11-01T14:30:00.873" v="272" actId="2696"/>
        <pc:sldMkLst>
          <pc:docMk/>
          <pc:sldMk cId="243787570" sldId="404"/>
        </pc:sldMkLst>
        <pc:spChg chg="mod">
          <ac:chgData name="Hans Loy" userId="e6bd8d1d72bae8f5" providerId="LiveId" clId="{5B6B7657-A2B8-4AC7-92D3-0634671E2FD1}" dt="2025-11-01T02:36:19.639" v="49" actId="14100"/>
          <ac:spMkLst>
            <pc:docMk/>
            <pc:sldMk cId="243787570" sldId="404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02:36:25.066" v="50" actId="14100"/>
          <ac:spMkLst>
            <pc:docMk/>
            <pc:sldMk cId="243787570" sldId="404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12:36:59.042" v="148"/>
          <ac:spMkLst>
            <pc:docMk/>
            <pc:sldMk cId="243787570" sldId="404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1T12:36:59.042" v="148"/>
          <ac:spMkLst>
            <pc:docMk/>
            <pc:sldMk cId="243787570" sldId="404"/>
            <ac:spMk id="5" creationId="{214B0DC2-24CC-CA05-3E73-F8EE9B97F5C2}"/>
          </ac:spMkLst>
        </pc:spChg>
        <pc:picChg chg="add del">
          <ac:chgData name="Hans Loy" userId="e6bd8d1d72bae8f5" providerId="LiveId" clId="{5B6B7657-A2B8-4AC7-92D3-0634671E2FD1}" dt="2025-11-01T02:35:39.607" v="37" actId="22"/>
          <ac:picMkLst>
            <pc:docMk/>
            <pc:sldMk cId="243787570" sldId="404"/>
            <ac:picMk id="7" creationId="{A0A63DFA-AB83-10E3-0042-4261246BA6AB}"/>
          </ac:picMkLst>
        </pc:picChg>
      </pc:sldChg>
      <pc:sldChg chg="addSp delSp modSp del mod setBg delDesignElem">
        <pc:chgData name="Hans Loy" userId="e6bd8d1d72bae8f5" providerId="LiveId" clId="{5B6B7657-A2B8-4AC7-92D3-0634671E2FD1}" dt="2025-11-02T02:16:32.455" v="859" actId="2696"/>
        <pc:sldMkLst>
          <pc:docMk/>
          <pc:sldMk cId="2044048783" sldId="405"/>
        </pc:sldMkLst>
        <pc:spChg chg="mod">
          <ac:chgData name="Hans Loy" userId="e6bd8d1d72bae8f5" providerId="LiveId" clId="{5B6B7657-A2B8-4AC7-92D3-0634671E2FD1}" dt="2025-11-02T02:06:24.459" v="837" actId="14100"/>
          <ac:spMkLst>
            <pc:docMk/>
            <pc:sldMk cId="2044048783" sldId="405"/>
            <ac:spMk id="2" creationId="{7B54BE3F-B1C9-D2F8-89B6-BD29A9719F18}"/>
          </ac:spMkLst>
        </pc:spChg>
        <pc:spChg chg="mod ord">
          <ac:chgData name="Hans Loy" userId="e6bd8d1d72bae8f5" providerId="LiveId" clId="{5B6B7657-A2B8-4AC7-92D3-0634671E2FD1}" dt="2025-11-02T02:07:08.359" v="843" actId="27636"/>
          <ac:spMkLst>
            <pc:docMk/>
            <pc:sldMk cId="2044048783" sldId="405"/>
            <ac:spMk id="3" creationId="{40C3477B-33E7-9A23-136F-C58029650F48}"/>
          </ac:spMkLst>
        </pc:spChg>
        <pc:spChg chg="mod ord">
          <ac:chgData name="Hans Loy" userId="e6bd8d1d72bae8f5" providerId="LiveId" clId="{5B6B7657-A2B8-4AC7-92D3-0634671E2FD1}" dt="2025-11-01T22:31:47.661" v="341" actId="26606"/>
          <ac:spMkLst>
            <pc:docMk/>
            <pc:sldMk cId="2044048783" sldId="405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1T22:31:47.661" v="341" actId="26606"/>
          <ac:spMkLst>
            <pc:docMk/>
            <pc:sldMk cId="2044048783" sldId="405"/>
            <ac:spMk id="5" creationId="{214B0DC2-24CC-CA05-3E73-F8EE9B97F5C2}"/>
          </ac:spMkLst>
        </pc:spChg>
        <pc:spChg chg="add del">
          <ac:chgData name="Hans Loy" userId="e6bd8d1d72bae8f5" providerId="LiveId" clId="{5B6B7657-A2B8-4AC7-92D3-0634671E2FD1}" dt="2025-11-01T22:31:47.661" v="341" actId="26606"/>
          <ac:spMkLst>
            <pc:docMk/>
            <pc:sldMk cId="2044048783" sldId="405"/>
            <ac:spMk id="10" creationId="{CD306B45-25EE-434D-ABA9-A27B79320CFF}"/>
          </ac:spMkLst>
        </pc:spChg>
        <pc:spChg chg="add del">
          <ac:chgData name="Hans Loy" userId="e6bd8d1d72bae8f5" providerId="LiveId" clId="{5B6B7657-A2B8-4AC7-92D3-0634671E2FD1}" dt="2025-11-01T22:31:47.661" v="341" actId="26606"/>
          <ac:spMkLst>
            <pc:docMk/>
            <pc:sldMk cId="2044048783" sldId="405"/>
            <ac:spMk id="12" creationId="{0A42F85E-4939-431E-8B4A-EC07C8E0AB65}"/>
          </ac:spMkLst>
        </pc:spChg>
        <pc:grpChg chg="add del">
          <ac:chgData name="Hans Loy" userId="e6bd8d1d72bae8f5" providerId="LiveId" clId="{5B6B7657-A2B8-4AC7-92D3-0634671E2FD1}" dt="2025-11-01T22:31:47.661" v="341" actId="26606"/>
          <ac:grpSpMkLst>
            <pc:docMk/>
            <pc:sldMk cId="2044048783" sldId="405"/>
            <ac:grpSpMk id="16" creationId="{5D2B17EF-74EB-4C33-B2E2-8E727B2E7D68}"/>
          </ac:grpSpMkLst>
        </pc:grpChg>
        <pc:cxnChg chg="add del">
          <ac:chgData name="Hans Loy" userId="e6bd8d1d72bae8f5" providerId="LiveId" clId="{5B6B7657-A2B8-4AC7-92D3-0634671E2FD1}" dt="2025-11-01T22:31:47.661" v="341" actId="26606"/>
          <ac:cxnSpMkLst>
            <pc:docMk/>
            <pc:sldMk cId="2044048783" sldId="405"/>
            <ac:cxnSpMk id="14" creationId="{27EBB3F9-D6F7-4F6A-8843-9FEBA15E4969}"/>
          </ac:cxnSpMkLst>
        </pc:cxn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989791600" sldId="406"/>
        </pc:sldMkLst>
        <pc:spChg chg="mod">
          <ac:chgData name="Hans Loy" userId="e6bd8d1d72bae8f5" providerId="LiveId" clId="{5B6B7657-A2B8-4AC7-92D3-0634671E2FD1}" dt="2025-11-01T22:36:41.202" v="387" actId="20577"/>
          <ac:spMkLst>
            <pc:docMk/>
            <pc:sldMk cId="1989791600" sldId="40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989791600" sldId="406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989791600" sldId="406"/>
            <ac:spMk id="5" creationId="{214B0DC2-24CC-CA05-3E73-F8EE9B97F5C2}"/>
          </ac:spMkLst>
        </pc:spChg>
      </pc:sldChg>
      <pc:sldChg chg="modSp mod ord">
        <pc:chgData name="Hans Loy" userId="e6bd8d1d72bae8f5" providerId="LiveId" clId="{5B6B7657-A2B8-4AC7-92D3-0634671E2FD1}" dt="2025-11-02T02:47:41.226" v="890"/>
        <pc:sldMkLst>
          <pc:docMk/>
          <pc:sldMk cId="2234457972" sldId="407"/>
        </pc:sldMkLst>
        <pc:spChg chg="mod">
          <ac:chgData name="Hans Loy" userId="e6bd8d1d72bae8f5" providerId="LiveId" clId="{5B6B7657-A2B8-4AC7-92D3-0634671E2FD1}" dt="2025-11-01T22:48:35.500" v="490" actId="20577"/>
          <ac:spMkLst>
            <pc:docMk/>
            <pc:sldMk cId="2234457972" sldId="407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34457972" sldId="407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34457972" sldId="407"/>
            <ac:spMk id="5" creationId="{214B0DC2-24CC-CA05-3E73-F8EE9B97F5C2}"/>
          </ac:spMkLst>
        </pc:spChg>
      </pc:sldChg>
      <pc:sldChg chg="modSp del">
        <pc:chgData name="Hans Loy" userId="e6bd8d1d72bae8f5" providerId="LiveId" clId="{5B6B7657-A2B8-4AC7-92D3-0634671E2FD1}" dt="2025-11-01T23:04:26.307" v="535" actId="2696"/>
        <pc:sldMkLst>
          <pc:docMk/>
          <pc:sldMk cId="1439360173" sldId="408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1439360173" sldId="408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39360173" sldId="408"/>
            <ac:spMk id="5" creationId="{214B0DC2-24CC-CA05-3E73-F8EE9B97F5C2}"/>
          </ac:spMkLst>
        </pc:spChg>
      </pc:sldChg>
      <pc:sldChg chg="modSp del">
        <pc:chgData name="Hans Loy" userId="e6bd8d1d72bae8f5" providerId="LiveId" clId="{5B6B7657-A2B8-4AC7-92D3-0634671E2FD1}" dt="2025-11-01T23:04:50.794" v="536" actId="2696"/>
        <pc:sldMkLst>
          <pc:docMk/>
          <pc:sldMk cId="31356029" sldId="409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31356029" sldId="409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31356029" sldId="409"/>
            <ac:spMk id="5" creationId="{214B0DC2-24CC-CA05-3E73-F8EE9B97F5C2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03007264" sldId="410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103007264" sldId="410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03007264" sldId="410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03007264" sldId="410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03007264" sldId="410"/>
            <ac:spMk id="5" creationId="{59A4D386-50E7-426A-AB24-01E9062C4941}"/>
          </ac:spMkLst>
        </pc:spChg>
      </pc:sldChg>
      <pc:sldChg chg="modSp del">
        <pc:chgData name="Hans Loy" userId="e6bd8d1d72bae8f5" providerId="LiveId" clId="{5B6B7657-A2B8-4AC7-92D3-0634671E2FD1}" dt="2025-11-01T23:18:23.331" v="608" actId="2696"/>
        <pc:sldMkLst>
          <pc:docMk/>
          <pc:sldMk cId="1458629785" sldId="411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1458629785" sldId="411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58629785" sldId="411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58629785" sldId="411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58629785" sldId="411"/>
            <ac:spMk id="5" creationId="{59A4D386-50E7-426A-AB24-01E9062C4941}"/>
          </ac:spMkLst>
        </pc:spChg>
      </pc:sldChg>
      <pc:sldChg chg="modSp del mod">
        <pc:chgData name="Hans Loy" userId="e6bd8d1d72bae8f5" providerId="LiveId" clId="{5B6B7657-A2B8-4AC7-92D3-0634671E2FD1}" dt="2025-11-01T23:18:30.411" v="609" actId="2696"/>
        <pc:sldMkLst>
          <pc:docMk/>
          <pc:sldMk cId="4144214882" sldId="412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4144214882" sldId="412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144214882" sldId="412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144214882" sldId="412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144214882" sldId="412"/>
            <ac:spMk id="5" creationId="{59A4D386-50E7-426A-AB24-01E9062C4941}"/>
          </ac:spMkLst>
        </pc:spChg>
      </pc:sldChg>
      <pc:sldChg chg="modSp del">
        <pc:chgData name="Hans Loy" userId="e6bd8d1d72bae8f5" providerId="LiveId" clId="{5B6B7657-A2B8-4AC7-92D3-0634671E2FD1}" dt="2025-11-01T23:18:41.763" v="610" actId="2696"/>
        <pc:sldMkLst>
          <pc:docMk/>
          <pc:sldMk cId="1490616385" sldId="413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1490616385" sldId="413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90616385" sldId="413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90616385" sldId="413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90616385" sldId="413"/>
            <ac:spMk id="5" creationId="{59A4D386-50E7-426A-AB24-01E9062C4941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685076761" sldId="414"/>
        </pc:sldMkLst>
        <pc:spChg chg="mod">
          <ac:chgData name="Hans Loy" userId="e6bd8d1d72bae8f5" providerId="LiveId" clId="{5B6B7657-A2B8-4AC7-92D3-0634671E2FD1}" dt="2025-11-02T01:14:39.733" v="724" actId="14100"/>
          <ac:spMkLst>
            <pc:docMk/>
            <pc:sldMk cId="1685076761" sldId="414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1:05:07.907" v="698" actId="207"/>
          <ac:spMkLst>
            <pc:docMk/>
            <pc:sldMk cId="1685076761" sldId="414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685076761" sldId="414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685076761" sldId="414"/>
            <ac:spMk id="5" creationId="{23678AE2-49C5-2468-2068-4E976EAD7116}"/>
          </ac:spMkLst>
        </pc:spChg>
      </pc:sldChg>
      <pc:sldChg chg="modSp mod ord">
        <pc:chgData name="Hans Loy" userId="e6bd8d1d72bae8f5" providerId="LiveId" clId="{5B6B7657-A2B8-4AC7-92D3-0634671E2FD1}" dt="2025-11-02T02:47:41.226" v="890"/>
        <pc:sldMkLst>
          <pc:docMk/>
          <pc:sldMk cId="2949086711" sldId="415"/>
        </pc:sldMkLst>
        <pc:spChg chg="mod">
          <ac:chgData name="Hans Loy" userId="e6bd8d1d72bae8f5" providerId="LiveId" clId="{5B6B7657-A2B8-4AC7-92D3-0634671E2FD1}" dt="2025-11-01T23:26:18.921" v="625" actId="14100"/>
          <ac:spMkLst>
            <pc:docMk/>
            <pc:sldMk cId="2949086711" sldId="415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27:55.676" v="875" actId="403"/>
          <ac:spMkLst>
            <pc:docMk/>
            <pc:sldMk cId="2949086711" sldId="415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949086711" sldId="415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949086711" sldId="415"/>
            <ac:spMk id="5" creationId="{23678AE2-49C5-2468-2068-4E976EAD7116}"/>
          </ac:spMkLst>
        </pc:spChg>
      </pc:sldChg>
      <pc:sldChg chg="modSp del">
        <pc:chgData name="Hans Loy" userId="e6bd8d1d72bae8f5" providerId="LiveId" clId="{5B6B7657-A2B8-4AC7-92D3-0634671E2FD1}" dt="2025-11-02T01:13:10.218" v="707" actId="2696"/>
        <pc:sldMkLst>
          <pc:docMk/>
          <pc:sldMk cId="263020584" sldId="416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263020584" sldId="41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263020584" sldId="416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263020584" sldId="416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263020584" sldId="416"/>
            <ac:spMk id="5" creationId="{23678AE2-49C5-2468-2068-4E976EAD7116}"/>
          </ac:spMkLst>
        </pc:spChg>
      </pc:sldChg>
      <pc:sldChg chg="modSp mod">
        <pc:chgData name="Hans Loy" userId="e6bd8d1d72bae8f5" providerId="LiveId" clId="{5B6B7657-A2B8-4AC7-92D3-0634671E2FD1}" dt="2025-11-02T02:47:41.379" v="891" actId="27636"/>
        <pc:sldMkLst>
          <pc:docMk/>
          <pc:sldMk cId="758074530" sldId="418"/>
        </pc:sldMkLst>
        <pc:spChg chg="mod">
          <ac:chgData name="Hans Loy" userId="e6bd8d1d72bae8f5" providerId="LiveId" clId="{5B6B7657-A2B8-4AC7-92D3-0634671E2FD1}" dt="2025-11-02T01:15:24.873" v="735" actId="14100"/>
          <ac:spMkLst>
            <pc:docMk/>
            <pc:sldMk cId="758074530" sldId="418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379" v="891" actId="27636"/>
          <ac:spMkLst>
            <pc:docMk/>
            <pc:sldMk cId="758074530" sldId="418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758074530" sldId="418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758074530" sldId="418"/>
            <ac:spMk id="5" creationId="{23678AE2-49C5-2468-2068-4E976EAD7116}"/>
          </ac:spMkLst>
        </pc:spChg>
      </pc:sldChg>
      <pc:sldChg chg="modSp del">
        <pc:chgData name="Hans Loy" userId="e6bd8d1d72bae8f5" providerId="LiveId" clId="{5B6B7657-A2B8-4AC7-92D3-0634671E2FD1}" dt="2025-11-02T01:13:15.971" v="708" actId="2696"/>
        <pc:sldMkLst>
          <pc:docMk/>
          <pc:sldMk cId="3921884265" sldId="419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3921884265" sldId="419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3921884265" sldId="419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3921884265" sldId="419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3921884265" sldId="419"/>
            <ac:spMk id="5" creationId="{23678AE2-49C5-2468-2068-4E976EAD7116}"/>
          </ac:spMkLst>
        </pc:spChg>
      </pc:sldChg>
      <pc:sldChg chg="modSp del ord">
        <pc:chgData name="Hans Loy" userId="e6bd8d1d72bae8f5" providerId="LiveId" clId="{5B6B7657-A2B8-4AC7-92D3-0634671E2FD1}" dt="2025-11-02T02:02:34.009" v="816" actId="2696"/>
        <pc:sldMkLst>
          <pc:docMk/>
          <pc:sldMk cId="1437135208" sldId="420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1437135208" sldId="420"/>
            <ac:spMk id="2" creationId="{62C24828-BF3A-7F64-9EF3-96B90CDC2862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37135208" sldId="420"/>
            <ac:spMk id="3" creationId="{01205D64-68E2-8D7F-3F8E-0D49BF7F8535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37135208" sldId="420"/>
            <ac:spMk id="4" creationId="{747FD913-DFBA-9BAC-3C7F-89DDB11DE1E5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1437135208" sldId="420"/>
            <ac:spMk id="5" creationId="{9E9C7A01-C93A-6A94-0D3E-8F1B3A5DCC99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127380770" sldId="422"/>
        </pc:sldMkLst>
        <pc:spChg chg="mod">
          <ac:chgData name="Hans Loy" userId="e6bd8d1d72bae8f5" providerId="LiveId" clId="{5B6B7657-A2B8-4AC7-92D3-0634671E2FD1}" dt="2025-11-01T22:37:40.640" v="423" actId="20577"/>
          <ac:spMkLst>
            <pc:docMk/>
            <pc:sldMk cId="1127380770" sldId="422"/>
            <ac:spMk id="2" creationId="{4E49C88E-9E77-F7B5-EA55-DF61FB84EAA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27380770" sldId="422"/>
            <ac:spMk id="4" creationId="{C7E1C036-6767-AE6F-ACE7-177BDDD290AE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27380770" sldId="422"/>
            <ac:spMk id="5" creationId="{091628BD-8E94-E4D5-4F60-2CF4516EF9FE}"/>
          </ac:spMkLst>
        </pc:spChg>
        <pc:picChg chg="mod">
          <ac:chgData name="Hans Loy" userId="e6bd8d1d72bae8f5" providerId="LiveId" clId="{5B6B7657-A2B8-4AC7-92D3-0634671E2FD1}" dt="2025-11-02T02:47:41.226" v="890"/>
          <ac:picMkLst>
            <pc:docMk/>
            <pc:sldMk cId="1127380770" sldId="422"/>
            <ac:picMk id="7" creationId="{97E3F45E-6407-A661-6248-0084100B5C21}"/>
          </ac:picMkLst>
        </pc:pic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140526549" sldId="423"/>
        </pc:sldMkLst>
        <pc:spChg chg="mod">
          <ac:chgData name="Hans Loy" userId="e6bd8d1d72bae8f5" providerId="LiveId" clId="{5B6B7657-A2B8-4AC7-92D3-0634671E2FD1}" dt="2025-11-01T22:44:14.670" v="435" actId="6549"/>
          <ac:spMkLst>
            <pc:docMk/>
            <pc:sldMk cId="3140526549" sldId="423"/>
            <ac:spMk id="2" creationId="{4E49C88E-9E77-F7B5-EA55-DF61FB84EAA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140526549" sldId="423"/>
            <ac:spMk id="4" creationId="{C7E1C036-6767-AE6F-ACE7-177BDDD290AE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140526549" sldId="423"/>
            <ac:spMk id="5" creationId="{091628BD-8E94-E4D5-4F60-2CF4516EF9FE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211866472" sldId="424"/>
        </pc:sldMkLst>
        <pc:spChg chg="mod">
          <ac:chgData name="Hans Loy" userId="e6bd8d1d72bae8f5" providerId="LiveId" clId="{5B6B7657-A2B8-4AC7-92D3-0634671E2FD1}" dt="2025-11-01T22:44:45" v="449" actId="14100"/>
          <ac:spMkLst>
            <pc:docMk/>
            <pc:sldMk cId="211866472" sldId="424"/>
            <ac:spMk id="2" creationId="{A8B1FB8E-2C1C-290A-6860-21126E5C929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11866472" sldId="424"/>
            <ac:spMk id="4" creationId="{6C000496-76D9-35CF-02E7-5D6E6F6A7214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11866472" sldId="424"/>
            <ac:spMk id="5" creationId="{879A37EE-1F46-0630-4CF8-64E7D9A4F455}"/>
          </ac:spMkLst>
        </pc:spChg>
        <pc:picChg chg="mod">
          <ac:chgData name="Hans Loy" userId="e6bd8d1d72bae8f5" providerId="LiveId" clId="{5B6B7657-A2B8-4AC7-92D3-0634671E2FD1}" dt="2025-11-02T02:47:41.226" v="890"/>
          <ac:picMkLst>
            <pc:docMk/>
            <pc:sldMk cId="211866472" sldId="424"/>
            <ac:picMk id="7" creationId="{72A488FB-C551-E8C5-7837-14120025277E}"/>
          </ac:picMkLst>
        </pc:pic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2488699123" sldId="426"/>
        </pc:sldMkLst>
        <pc:spChg chg="mod">
          <ac:chgData name="Hans Loy" userId="e6bd8d1d72bae8f5" providerId="LiveId" clId="{5B6B7657-A2B8-4AC7-92D3-0634671E2FD1}" dt="2025-11-02T02:04:19.193" v="829" actId="14100"/>
          <ac:spMkLst>
            <pc:docMk/>
            <pc:sldMk cId="2488699123" sldId="42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06:48.676" v="841" actId="14100"/>
          <ac:spMkLst>
            <pc:docMk/>
            <pc:sldMk cId="2488699123" sldId="426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488699123" sldId="426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488699123" sldId="426"/>
            <ac:spMk id="5" creationId="{214B0DC2-24CC-CA05-3E73-F8EE9B97F5C2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875849142" sldId="427"/>
        </pc:sldMkLst>
        <pc:spChg chg="mod">
          <ac:chgData name="Hans Loy" userId="e6bd8d1d72bae8f5" providerId="LiveId" clId="{5B6B7657-A2B8-4AC7-92D3-0634671E2FD1}" dt="2025-11-02T02:16:40.826" v="860" actId="14100"/>
          <ac:spMkLst>
            <pc:docMk/>
            <pc:sldMk cId="875849142" sldId="427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16:43.893" v="861" actId="14100"/>
          <ac:spMkLst>
            <pc:docMk/>
            <pc:sldMk cId="875849142" sldId="427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875849142" sldId="427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875849142" sldId="427"/>
            <ac:spMk id="5" creationId="{214B0DC2-24CC-CA05-3E73-F8EE9B97F5C2}"/>
          </ac:spMkLst>
        </pc:sp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1833215809" sldId="428"/>
        </pc:sldMkLst>
        <pc:spChg chg="mod">
          <ac:chgData name="Hans Loy" userId="e6bd8d1d72bae8f5" providerId="LiveId" clId="{5B6B7657-A2B8-4AC7-92D3-0634671E2FD1}" dt="2025-11-01T22:37:34.936" v="422" actId="20577"/>
          <ac:spMkLst>
            <pc:docMk/>
            <pc:sldMk cId="1833215809" sldId="428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833215809" sldId="428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833215809" sldId="428"/>
            <ac:spMk id="5" creationId="{214B0DC2-24CC-CA05-3E73-F8EE9B97F5C2}"/>
          </ac:spMkLst>
        </pc:spChg>
      </pc:sldChg>
      <pc:sldChg chg="addSp delSp modSp mod">
        <pc:chgData name="Hans Loy" userId="e6bd8d1d72bae8f5" providerId="LiveId" clId="{5B6B7657-A2B8-4AC7-92D3-0634671E2FD1}" dt="2025-11-02T02:47:41.226" v="890"/>
        <pc:sldMkLst>
          <pc:docMk/>
          <pc:sldMk cId="3941335995" sldId="429"/>
        </pc:sldMkLst>
        <pc:spChg chg="mod">
          <ac:chgData name="Hans Loy" userId="e6bd8d1d72bae8f5" providerId="LiveId" clId="{5B6B7657-A2B8-4AC7-92D3-0634671E2FD1}" dt="2025-11-01T22:45:33.446" v="463" actId="20577"/>
          <ac:spMkLst>
            <pc:docMk/>
            <pc:sldMk cId="3941335995" sldId="429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941335995" sldId="429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941335995" sldId="429"/>
            <ac:spMk id="5" creationId="{214B0DC2-24CC-CA05-3E73-F8EE9B97F5C2}"/>
          </ac:spMkLst>
        </pc:spChg>
        <pc:picChg chg="add del">
          <ac:chgData name="Hans Loy" userId="e6bd8d1d72bae8f5" providerId="LiveId" clId="{5B6B7657-A2B8-4AC7-92D3-0634671E2FD1}" dt="2025-11-01T22:45:22.611" v="451" actId="22"/>
          <ac:picMkLst>
            <pc:docMk/>
            <pc:sldMk cId="3941335995" sldId="429"/>
            <ac:picMk id="8" creationId="{DB442304-A6EF-EB78-615B-B54075A3A1D0}"/>
          </ac:picMkLst>
        </pc:picChg>
      </pc:sldChg>
      <pc:sldChg chg="modSp mod">
        <pc:chgData name="Hans Loy" userId="e6bd8d1d72bae8f5" providerId="LiveId" clId="{5B6B7657-A2B8-4AC7-92D3-0634671E2FD1}" dt="2025-11-02T02:47:41.226" v="890"/>
        <pc:sldMkLst>
          <pc:docMk/>
          <pc:sldMk cId="3917467331" sldId="430"/>
        </pc:sldMkLst>
        <pc:spChg chg="mod">
          <ac:chgData name="Hans Loy" userId="e6bd8d1d72bae8f5" providerId="LiveId" clId="{5B6B7657-A2B8-4AC7-92D3-0634671E2FD1}" dt="2025-11-01T22:47:18.895" v="475" actId="20577"/>
          <ac:spMkLst>
            <pc:docMk/>
            <pc:sldMk cId="3917467331" sldId="430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52:46.198" v="518" actId="313"/>
          <ac:spMkLst>
            <pc:docMk/>
            <pc:sldMk cId="3917467331" sldId="430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917467331" sldId="430"/>
            <ac:spMk id="4" creationId="{70CC2774-A0D2-DEF0-156C-FC795C05640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917467331" sldId="430"/>
            <ac:spMk id="5" creationId="{214B0DC2-24CC-CA05-3E73-F8EE9B97F5C2}"/>
          </ac:spMkLst>
        </pc:spChg>
      </pc:sldChg>
      <pc:sldChg chg="modSp del mod">
        <pc:chgData name="Hans Loy" userId="e6bd8d1d72bae8f5" providerId="LiveId" clId="{5B6B7657-A2B8-4AC7-92D3-0634671E2FD1}" dt="2025-11-01T23:18:51.701" v="611" actId="2696"/>
        <pc:sldMkLst>
          <pc:docMk/>
          <pc:sldMk cId="4202233080" sldId="431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4202233080" sldId="431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202233080" sldId="431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202233080" sldId="431"/>
            <ac:spMk id="4" creationId="{F1CB3D15-FA72-0087-3D8D-C92C2CDDF873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202233080" sldId="431"/>
            <ac:spMk id="5" creationId="{59A4D386-50E7-426A-AB24-01E9062C4941}"/>
          </ac:spMkLst>
        </pc:spChg>
      </pc:sldChg>
      <pc:sldChg chg="modSp del mod">
        <pc:chgData name="Hans Loy" userId="e6bd8d1d72bae8f5" providerId="LiveId" clId="{5B6B7657-A2B8-4AC7-92D3-0634671E2FD1}" dt="2025-11-02T01:04:18.130" v="695" actId="2696"/>
        <pc:sldMkLst>
          <pc:docMk/>
          <pc:sldMk cId="4166188772" sldId="432"/>
        </pc:sldMkLst>
        <pc:spChg chg="mod">
          <ac:chgData name="Hans Loy" userId="e6bd8d1d72bae8f5" providerId="LiveId" clId="{5B6B7657-A2B8-4AC7-92D3-0634671E2FD1}" dt="2025-11-01T22:31:46.916" v="340"/>
          <ac:spMkLst>
            <pc:docMk/>
            <pc:sldMk cId="4166188772" sldId="432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11-02T01:02:48.002" v="694" actId="403"/>
          <ac:spMkLst>
            <pc:docMk/>
            <pc:sldMk cId="4166188772" sldId="432"/>
            <ac:spMk id="3" creationId="{40C3477B-33E7-9A23-136F-C58029650F48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166188772" sldId="432"/>
            <ac:spMk id="4" creationId="{918AEB82-EB37-4888-9ECB-7894BB2C42ED}"/>
          </ac:spMkLst>
        </pc:spChg>
        <pc:spChg chg="mod">
          <ac:chgData name="Hans Loy" userId="e6bd8d1d72bae8f5" providerId="LiveId" clId="{5B6B7657-A2B8-4AC7-92D3-0634671E2FD1}" dt="2025-11-01T22:31:46.916" v="340"/>
          <ac:spMkLst>
            <pc:docMk/>
            <pc:sldMk cId="4166188772" sldId="432"/>
            <ac:spMk id="5" creationId="{23678AE2-49C5-2468-2068-4E976EAD7116}"/>
          </ac:spMkLst>
        </pc:spChg>
      </pc:sldChg>
      <pc:sldChg chg="modSp new mod ord">
        <pc:chgData name="Hans Loy" userId="e6bd8d1d72bae8f5" providerId="LiveId" clId="{5B6B7657-A2B8-4AC7-92D3-0634671E2FD1}" dt="2025-11-02T02:47:41.226" v="890"/>
        <pc:sldMkLst>
          <pc:docMk/>
          <pc:sldMk cId="119953430" sldId="433"/>
        </pc:sldMkLst>
        <pc:spChg chg="mod">
          <ac:chgData name="Hans Loy" userId="e6bd8d1d72bae8f5" providerId="LiveId" clId="{5B6B7657-A2B8-4AC7-92D3-0634671E2FD1}" dt="2025-11-01T12:37:52.263" v="151" actId="14100"/>
          <ac:spMkLst>
            <pc:docMk/>
            <pc:sldMk cId="119953430" sldId="433"/>
            <ac:spMk id="2" creationId="{9788F849-0A3D-5DAC-C762-F8F1EC90BBA8}"/>
          </ac:spMkLst>
        </pc:spChg>
        <pc:spChg chg="mod">
          <ac:chgData name="Hans Loy" userId="e6bd8d1d72bae8f5" providerId="LiveId" clId="{5B6B7657-A2B8-4AC7-92D3-0634671E2FD1}" dt="2025-11-02T01:57:47.404" v="803" actId="2711"/>
          <ac:spMkLst>
            <pc:docMk/>
            <pc:sldMk cId="119953430" sldId="433"/>
            <ac:spMk id="3" creationId="{572F429F-B485-7222-147C-45DC897E8F7D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9953430" sldId="433"/>
            <ac:spMk id="4" creationId="{BF331486-27B3-FD97-6439-DBB06BA64E0A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19953430" sldId="433"/>
            <ac:spMk id="5" creationId="{CE1CC382-94D8-8D16-6683-4CEB9DEAA285}"/>
          </ac:spMkLst>
        </pc:spChg>
      </pc:sldChg>
      <pc:sldChg chg="modSp add mod ord">
        <pc:chgData name="Hans Loy" userId="e6bd8d1d72bae8f5" providerId="LiveId" clId="{5B6B7657-A2B8-4AC7-92D3-0634671E2FD1}" dt="2025-11-02T02:47:41.226" v="890"/>
        <pc:sldMkLst>
          <pc:docMk/>
          <pc:sldMk cId="2789769596" sldId="434"/>
        </pc:sldMkLst>
        <pc:spChg chg="mod">
          <ac:chgData name="Hans Loy" userId="e6bd8d1d72bae8f5" providerId="LiveId" clId="{5B6B7657-A2B8-4AC7-92D3-0634671E2FD1}" dt="2025-11-02T01:55:20.545" v="791" actId="27636"/>
          <ac:spMkLst>
            <pc:docMk/>
            <pc:sldMk cId="2789769596" sldId="434"/>
            <ac:spMk id="3" creationId="{188C5DB3-2408-4CEE-0651-011A26A78BFC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789769596" sldId="434"/>
            <ac:spMk id="4" creationId="{01091367-AD27-6FB4-0251-0AA83C1844EA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789769596" sldId="434"/>
            <ac:spMk id="5" creationId="{B0367EB0-3912-2705-474F-F56DE2637AB5}"/>
          </ac:spMkLst>
        </pc:spChg>
      </pc:sldChg>
      <pc:sldChg chg="modSp add mod ord">
        <pc:chgData name="Hans Loy" userId="e6bd8d1d72bae8f5" providerId="LiveId" clId="{5B6B7657-A2B8-4AC7-92D3-0634671E2FD1}" dt="2025-11-02T02:47:41.226" v="890"/>
        <pc:sldMkLst>
          <pc:docMk/>
          <pc:sldMk cId="158978179" sldId="435"/>
        </pc:sldMkLst>
        <pc:spChg chg="mod">
          <ac:chgData name="Hans Loy" userId="e6bd8d1d72bae8f5" providerId="LiveId" clId="{5B6B7657-A2B8-4AC7-92D3-0634671E2FD1}" dt="2025-11-02T01:54:18.714" v="787" actId="113"/>
          <ac:spMkLst>
            <pc:docMk/>
            <pc:sldMk cId="158978179" sldId="435"/>
            <ac:spMk id="3" creationId="{ACFD7D9F-B774-50E4-2C1A-70C78428A97B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58978179" sldId="435"/>
            <ac:spMk id="4" creationId="{B384E599-A5BB-24DD-ACE2-4C6E4C45CAD1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58978179" sldId="435"/>
            <ac:spMk id="5" creationId="{F836EE1E-3218-BCD5-D7D0-B90ADAA64355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048403036" sldId="436"/>
        </pc:sldMkLst>
        <pc:spChg chg="mod">
          <ac:chgData name="Hans Loy" userId="e6bd8d1d72bae8f5" providerId="LiveId" clId="{5B6B7657-A2B8-4AC7-92D3-0634671E2FD1}" dt="2025-11-02T01:57:23.842" v="802" actId="27636"/>
          <ac:spMkLst>
            <pc:docMk/>
            <pc:sldMk cId="2048403036" sldId="436"/>
            <ac:spMk id="3" creationId="{D3B0678A-E87F-CF68-E1E7-EB37C9876804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048403036" sldId="436"/>
            <ac:spMk id="4" creationId="{BD749BF0-5874-2614-B6C5-0896552C48D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048403036" sldId="436"/>
            <ac:spMk id="5" creationId="{DF282ED4-377A-AEC2-0DEE-B681A09FA7B7}"/>
          </ac:spMkLst>
        </pc:spChg>
      </pc:sldChg>
      <pc:sldChg chg="modSp new mod">
        <pc:chgData name="Hans Loy" userId="e6bd8d1d72bae8f5" providerId="LiveId" clId="{5B6B7657-A2B8-4AC7-92D3-0634671E2FD1}" dt="2025-11-02T02:47:41.226" v="890"/>
        <pc:sldMkLst>
          <pc:docMk/>
          <pc:sldMk cId="3256697493" sldId="437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3256697493" sldId="437"/>
            <ac:spMk id="2" creationId="{7CF40DEE-0BE6-945C-E6C2-D095D85A01B0}"/>
          </ac:spMkLst>
        </pc:spChg>
        <pc:spChg chg="mod">
          <ac:chgData name="Hans Loy" userId="e6bd8d1d72bae8f5" providerId="LiveId" clId="{5B6B7657-A2B8-4AC7-92D3-0634671E2FD1}" dt="2025-11-01T14:42:10.700" v="299" actId="207"/>
          <ac:spMkLst>
            <pc:docMk/>
            <pc:sldMk cId="3256697493" sldId="437"/>
            <ac:spMk id="3" creationId="{B09E05D7-0795-B717-8337-2C5CD542AD3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56697493" sldId="437"/>
            <ac:spMk id="4" creationId="{87043A09-699D-C363-C1A7-A5991A5A5939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56697493" sldId="437"/>
            <ac:spMk id="5" creationId="{214AE2C6-02FB-C4B5-AE28-7B6AE6846E2A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276519316" sldId="438"/>
        </pc:sldMkLst>
        <pc:spChg chg="mod">
          <ac:chgData name="Hans Loy" userId="e6bd8d1d72bae8f5" providerId="LiveId" clId="{5B6B7657-A2B8-4AC7-92D3-0634671E2FD1}" dt="2025-11-02T02:00:04.343" v="811" actId="14100"/>
          <ac:spMkLst>
            <pc:docMk/>
            <pc:sldMk cId="2276519316" sldId="438"/>
            <ac:spMk id="2" creationId="{B1029154-88EE-1FB3-BF62-1482F1A641D6}"/>
          </ac:spMkLst>
        </pc:spChg>
        <pc:spChg chg="mod">
          <ac:chgData name="Hans Loy" userId="e6bd8d1d72bae8f5" providerId="LiveId" clId="{5B6B7657-A2B8-4AC7-92D3-0634671E2FD1}" dt="2025-11-02T01:59:53.803" v="809" actId="14100"/>
          <ac:spMkLst>
            <pc:docMk/>
            <pc:sldMk cId="2276519316" sldId="438"/>
            <ac:spMk id="3" creationId="{01288847-7735-13FC-D64D-C0D8C17F6FD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76519316" sldId="438"/>
            <ac:spMk id="4" creationId="{C8309B2A-7462-08B4-FA5E-7EFB007AAFC5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76519316" sldId="438"/>
            <ac:spMk id="5" creationId="{E5C8C231-9938-16E6-77BB-47661FF3DD7B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465087611" sldId="439"/>
        </pc:sldMkLst>
        <pc:spChg chg="mod">
          <ac:chgData name="Hans Loy" userId="e6bd8d1d72bae8f5" providerId="LiveId" clId="{5B6B7657-A2B8-4AC7-92D3-0634671E2FD1}" dt="2025-11-02T02:02:52.347" v="817" actId="14100"/>
          <ac:spMkLst>
            <pc:docMk/>
            <pc:sldMk cId="2465087611" sldId="439"/>
            <ac:spMk id="2" creationId="{1B805D65-FCB0-58FB-86A1-34C4B6ECF8CE}"/>
          </ac:spMkLst>
        </pc:spChg>
        <pc:spChg chg="mod">
          <ac:chgData name="Hans Loy" userId="e6bd8d1d72bae8f5" providerId="LiveId" clId="{5B6B7657-A2B8-4AC7-92D3-0634671E2FD1}" dt="2025-11-02T02:02:24.353" v="815" actId="113"/>
          <ac:spMkLst>
            <pc:docMk/>
            <pc:sldMk cId="2465087611" sldId="439"/>
            <ac:spMk id="3" creationId="{D3E3043C-F23D-6FEC-F31E-2A6EE9D4236A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465087611" sldId="439"/>
            <ac:spMk id="4" creationId="{46439D9B-3DED-5135-E6AA-A467A5421222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465087611" sldId="439"/>
            <ac:spMk id="5" creationId="{449468B1-215D-A4D5-DE4E-99F149B25131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253139541" sldId="440"/>
        </pc:sldMkLst>
        <pc:spChg chg="mod">
          <ac:chgData name="Hans Loy" userId="e6bd8d1d72bae8f5" providerId="LiveId" clId="{5B6B7657-A2B8-4AC7-92D3-0634671E2FD1}" dt="2025-11-02T02:16:19.626" v="857" actId="14100"/>
          <ac:spMkLst>
            <pc:docMk/>
            <pc:sldMk cId="2253139541" sldId="440"/>
            <ac:spMk id="2" creationId="{D1656443-B74B-355F-663A-30165FD3FD63}"/>
          </ac:spMkLst>
        </pc:spChg>
        <pc:spChg chg="mod">
          <ac:chgData name="Hans Loy" userId="e6bd8d1d72bae8f5" providerId="LiveId" clId="{5B6B7657-A2B8-4AC7-92D3-0634671E2FD1}" dt="2025-11-02T02:16:22.518" v="858" actId="14100"/>
          <ac:spMkLst>
            <pc:docMk/>
            <pc:sldMk cId="2253139541" sldId="440"/>
            <ac:spMk id="3" creationId="{9C964B63-FD99-A152-30AA-0EDE6EF91C0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53139541" sldId="440"/>
            <ac:spMk id="4" creationId="{1656FDA2-91FB-7120-3004-E8724B7C9549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253139541" sldId="440"/>
            <ac:spMk id="5" creationId="{62480BBC-1984-59BC-31A3-5E48D27BE330}"/>
          </ac:spMkLst>
        </pc:spChg>
      </pc:sldChg>
      <pc:sldChg chg="addSp delSp modSp add mod ord delAnim delDesignElem">
        <pc:chgData name="Hans Loy" userId="e6bd8d1d72bae8f5" providerId="LiveId" clId="{5B6B7657-A2B8-4AC7-92D3-0634671E2FD1}" dt="2025-11-02T02:47:41.226" v="890"/>
        <pc:sldMkLst>
          <pc:docMk/>
          <pc:sldMk cId="2692692110" sldId="441"/>
        </pc:sldMkLst>
        <pc:spChg chg="mod">
          <ac:chgData name="Hans Loy" userId="e6bd8d1d72bae8f5" providerId="LiveId" clId="{5B6B7657-A2B8-4AC7-92D3-0634671E2FD1}" dt="2025-11-01T22:31:41.547" v="337"/>
          <ac:spMkLst>
            <pc:docMk/>
            <pc:sldMk cId="2692692110" sldId="441"/>
            <ac:spMk id="2" creationId="{0A09279A-2F80-0B94-7509-8DEBFB44A670}"/>
          </ac:spMkLst>
        </pc:spChg>
        <pc:spChg chg="del">
          <ac:chgData name="Hans Loy" userId="e6bd8d1d72bae8f5" providerId="LiveId" clId="{5B6B7657-A2B8-4AC7-92D3-0634671E2FD1}" dt="2025-11-01T12:35:46.971" v="135" actId="21"/>
          <ac:spMkLst>
            <pc:docMk/>
            <pc:sldMk cId="2692692110" sldId="441"/>
            <ac:spMk id="3" creationId="{45EABC6E-49AD-1ED8-1527-8CEAD2479FD6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692692110" sldId="441"/>
            <ac:spMk id="4" creationId="{163DC7C0-BBFE-D836-4DE6-5F30C5D60842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692692110" sldId="441"/>
            <ac:spMk id="5" creationId="{D2F8C02C-4EFB-9455-9F38-25AAA8FB134D}"/>
          </ac:spMkLst>
        </pc:spChg>
        <pc:spChg chg="add mod">
          <ac:chgData name="Hans Loy" userId="e6bd8d1d72bae8f5" providerId="LiveId" clId="{5B6B7657-A2B8-4AC7-92D3-0634671E2FD1}" dt="2025-11-02T02:47:41.226" v="890"/>
          <ac:spMkLst>
            <pc:docMk/>
            <pc:sldMk cId="2692692110" sldId="441"/>
            <ac:spMk id="7" creationId="{8A603EFF-E417-D01C-51A5-8C44B1792472}"/>
          </ac:spMkLst>
        </pc:spChg>
        <pc:spChg chg="del">
          <ac:chgData name="Hans Loy" userId="e6bd8d1d72bae8f5" providerId="LiveId" clId="{5B6B7657-A2B8-4AC7-92D3-0634671E2FD1}" dt="2025-11-01T12:36:59.042" v="148"/>
          <ac:spMkLst>
            <pc:docMk/>
            <pc:sldMk cId="2692692110" sldId="441"/>
            <ac:spMk id="27" creationId="{1F57FA7F-26C0-54E7-0297-4B526D412421}"/>
          </ac:spMkLst>
        </pc:spChg>
        <pc:spChg chg="del">
          <ac:chgData name="Hans Loy" userId="e6bd8d1d72bae8f5" providerId="LiveId" clId="{5B6B7657-A2B8-4AC7-92D3-0634671E2FD1}" dt="2025-11-01T12:36:59.042" v="148"/>
          <ac:spMkLst>
            <pc:docMk/>
            <pc:sldMk cId="2692692110" sldId="441"/>
            <ac:spMk id="43" creationId="{D23F75A7-BEF8-1A1E-79B6-1C415B069C2C}"/>
          </ac:spMkLst>
        </pc:spChg>
        <pc:spChg chg="del">
          <ac:chgData name="Hans Loy" userId="e6bd8d1d72bae8f5" providerId="LiveId" clId="{5B6B7657-A2B8-4AC7-92D3-0634671E2FD1}" dt="2025-11-01T12:36:59.042" v="148"/>
          <ac:spMkLst>
            <pc:docMk/>
            <pc:sldMk cId="2692692110" sldId="441"/>
            <ac:spMk id="45" creationId="{88678384-0BEB-7179-3438-AED13C7F99F8}"/>
          </ac:spMkLst>
        </pc:spChg>
        <pc:grpChg chg="del">
          <ac:chgData name="Hans Loy" userId="e6bd8d1d72bae8f5" providerId="LiveId" clId="{5B6B7657-A2B8-4AC7-92D3-0634671E2FD1}" dt="2025-11-01T12:36:59.042" v="148"/>
          <ac:grpSpMkLst>
            <pc:docMk/>
            <pc:sldMk cId="2692692110" sldId="441"/>
            <ac:grpSpMk id="29" creationId="{54C52FE4-6BA0-C1D2-988C-FF409D0458AA}"/>
          </ac:grpSpMkLst>
        </pc:grpChg>
        <pc:picChg chg="del">
          <ac:chgData name="Hans Loy" userId="e6bd8d1d72bae8f5" providerId="LiveId" clId="{5B6B7657-A2B8-4AC7-92D3-0634671E2FD1}" dt="2025-11-01T12:36:34.952" v="141" actId="21"/>
          <ac:picMkLst>
            <pc:docMk/>
            <pc:sldMk cId="2692692110" sldId="441"/>
            <ac:picMk id="22" creationId="{2577B14B-3831-BC5D-F45D-ECCF57D3EAF3}"/>
          </ac:picMkLst>
        </pc:picChg>
      </pc:sldChg>
      <pc:sldChg chg="modSp add ord">
        <pc:chgData name="Hans Loy" userId="e6bd8d1d72bae8f5" providerId="LiveId" clId="{5B6B7657-A2B8-4AC7-92D3-0634671E2FD1}" dt="2025-11-02T02:47:41.226" v="890"/>
        <pc:sldMkLst>
          <pc:docMk/>
          <pc:sldMk cId="3260150119" sldId="442"/>
        </pc:sldMkLst>
        <pc:spChg chg="mod">
          <ac:chgData name="Hans Loy" userId="e6bd8d1d72bae8f5" providerId="LiveId" clId="{5B6B7657-A2B8-4AC7-92D3-0634671E2FD1}" dt="2025-11-01T12:49:39.210" v="192" actId="20577"/>
          <ac:spMkLst>
            <pc:docMk/>
            <pc:sldMk cId="3260150119" sldId="442"/>
            <ac:spMk id="2" creationId="{003481F4-9AA5-9DAA-DA16-18C8A13E68CE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60150119" sldId="442"/>
            <ac:spMk id="4" creationId="{EB74F23E-290F-2C12-5D36-71726520DFD4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60150119" sldId="442"/>
            <ac:spMk id="5" creationId="{E53811B2-5712-9A32-1B69-F6CC686B4C9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60150119" sldId="442"/>
            <ac:spMk id="7" creationId="{6DEFD399-55FC-41CD-B3BC-5DF63E2B9A13}"/>
          </ac:spMkLst>
        </pc:spChg>
      </pc:sldChg>
      <pc:sldChg chg="modSp add ord">
        <pc:chgData name="Hans Loy" userId="e6bd8d1d72bae8f5" providerId="LiveId" clId="{5B6B7657-A2B8-4AC7-92D3-0634671E2FD1}" dt="2025-11-02T02:47:41.226" v="890"/>
        <pc:sldMkLst>
          <pc:docMk/>
          <pc:sldMk cId="2066979624" sldId="443"/>
        </pc:sldMkLst>
        <pc:spChg chg="mod">
          <ac:chgData name="Hans Loy" userId="e6bd8d1d72bae8f5" providerId="LiveId" clId="{5B6B7657-A2B8-4AC7-92D3-0634671E2FD1}" dt="2025-11-01T13:01:48.512" v="210" actId="6549"/>
          <ac:spMkLst>
            <pc:docMk/>
            <pc:sldMk cId="2066979624" sldId="443"/>
            <ac:spMk id="2" creationId="{86B770CD-640C-5718-F6FC-763337667591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066979624" sldId="443"/>
            <ac:spMk id="4" creationId="{3FC4132B-0EE9-EA5A-753C-52FEBDFDA6C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066979624" sldId="443"/>
            <ac:spMk id="5" creationId="{19E31D14-8951-E598-8CA5-BF06B2DB46BE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066979624" sldId="443"/>
            <ac:spMk id="7" creationId="{B14C21E3-9DA2-E9CF-43D3-460B819DC5F4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3282242117" sldId="444"/>
        </pc:sldMkLst>
        <pc:spChg chg="mod">
          <ac:chgData name="Hans Loy" userId="e6bd8d1d72bae8f5" providerId="LiveId" clId="{5B6B7657-A2B8-4AC7-92D3-0634671E2FD1}" dt="2025-11-02T01:56:20.509" v="798" actId="404"/>
          <ac:spMkLst>
            <pc:docMk/>
            <pc:sldMk cId="3282242117" sldId="444"/>
            <ac:spMk id="3" creationId="{EC2BF6C8-4898-45EC-9DE0-A779DE6EED3C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82242117" sldId="444"/>
            <ac:spMk id="4" creationId="{69FD6021-7B2D-47BE-4E0E-FF413BDB38D0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282242117" sldId="444"/>
            <ac:spMk id="5" creationId="{79C4D6D8-8313-EE20-2E52-FC6840B7EA27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736870394" sldId="445"/>
        </pc:sldMkLst>
        <pc:spChg chg="mod">
          <ac:chgData name="Hans Loy" userId="e6bd8d1d72bae8f5" providerId="LiveId" clId="{5B6B7657-A2B8-4AC7-92D3-0634671E2FD1}" dt="2025-11-02T01:58:41.938" v="807" actId="113"/>
          <ac:spMkLst>
            <pc:docMk/>
            <pc:sldMk cId="2736870394" sldId="445"/>
            <ac:spMk id="3" creationId="{A793613F-0254-05CE-DE86-215AE336574A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736870394" sldId="445"/>
            <ac:spMk id="4" creationId="{800D628B-7E78-CDD3-B262-8DAB3EF2CE00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736870394" sldId="445"/>
            <ac:spMk id="5" creationId="{59922D5F-D74E-A800-F7B3-26FD15A81F81}"/>
          </ac:spMkLst>
        </pc:spChg>
      </pc:sldChg>
      <pc:sldChg chg="modSp add ord">
        <pc:chgData name="Hans Loy" userId="e6bd8d1d72bae8f5" providerId="LiveId" clId="{5B6B7657-A2B8-4AC7-92D3-0634671E2FD1}" dt="2025-11-02T02:47:41.226" v="890"/>
        <pc:sldMkLst>
          <pc:docMk/>
          <pc:sldMk cId="2882965801" sldId="446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2882965801" sldId="446"/>
            <ac:spMk id="4" creationId="{F5637C51-8529-ED95-7C1B-3874E6EC834B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882965801" sldId="446"/>
            <ac:spMk id="5" creationId="{1F8FAFF8-5AD7-8CC9-32EB-52BBCEE06CC0}"/>
          </ac:spMkLst>
        </pc:spChg>
      </pc:sldChg>
      <pc:sldChg chg="addSp delSp modSp add mod ord">
        <pc:chgData name="Hans Loy" userId="e6bd8d1d72bae8f5" providerId="LiveId" clId="{5B6B7657-A2B8-4AC7-92D3-0634671E2FD1}" dt="2025-11-02T02:47:41.226" v="890"/>
        <pc:sldMkLst>
          <pc:docMk/>
          <pc:sldMk cId="3522904984" sldId="447"/>
        </pc:sldMkLst>
        <pc:spChg chg="mod">
          <ac:chgData name="Hans Loy" userId="e6bd8d1d72bae8f5" providerId="LiveId" clId="{5B6B7657-A2B8-4AC7-92D3-0634671E2FD1}" dt="2025-11-01T22:57:07.922" v="532" actId="27636"/>
          <ac:spMkLst>
            <pc:docMk/>
            <pc:sldMk cId="3522904984" sldId="447"/>
            <ac:spMk id="3" creationId="{41246518-4AFF-5C0B-C253-BEC139A1778E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522904984" sldId="447"/>
            <ac:spMk id="4" creationId="{3684CA08-A8FC-AF8D-BFEE-2F4E65049095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522904984" sldId="447"/>
            <ac:spMk id="5" creationId="{3D75249E-A0F7-6F4E-BE55-5F1E7F2841D1}"/>
          </ac:spMkLst>
        </pc:spChg>
        <pc:picChg chg="add del">
          <ac:chgData name="Hans Loy" userId="e6bd8d1d72bae8f5" providerId="LiveId" clId="{5B6B7657-A2B8-4AC7-92D3-0634671E2FD1}" dt="2025-11-01T22:56:20.803" v="526" actId="22"/>
          <ac:picMkLst>
            <pc:docMk/>
            <pc:sldMk cId="3522904984" sldId="447"/>
            <ac:picMk id="7" creationId="{B6695E5B-A15E-36B9-2068-6438A6D39B72}"/>
          </ac:picMkLst>
        </pc:picChg>
      </pc:sldChg>
      <pc:sldChg chg="modSp new mod">
        <pc:chgData name="Hans Loy" userId="e6bd8d1d72bae8f5" providerId="LiveId" clId="{5B6B7657-A2B8-4AC7-92D3-0634671E2FD1}" dt="2025-11-02T02:47:41.226" v="890"/>
        <pc:sldMkLst>
          <pc:docMk/>
          <pc:sldMk cId="1387222946" sldId="448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1387222946" sldId="448"/>
            <ac:spMk id="2" creationId="{A6BB1461-D074-9D36-F1E2-53FEFFC5B0BF}"/>
          </ac:spMkLst>
        </pc:spChg>
        <pc:spChg chg="mod">
          <ac:chgData name="Hans Loy" userId="e6bd8d1d72bae8f5" providerId="LiveId" clId="{5B6B7657-A2B8-4AC7-92D3-0634671E2FD1}" dt="2025-11-02T02:27:22.397" v="873" actId="14100"/>
          <ac:spMkLst>
            <pc:docMk/>
            <pc:sldMk cId="1387222946" sldId="448"/>
            <ac:spMk id="3" creationId="{3F9106B3-4272-7F45-9199-790F642D3BA3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387222946" sldId="448"/>
            <ac:spMk id="4" creationId="{3D617396-BFBF-80AC-588A-C23F2497B804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387222946" sldId="448"/>
            <ac:spMk id="5" creationId="{7AD67B2C-8274-7C35-293D-6819CB0AEB2C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3038088485" sldId="449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3038088485" sldId="449"/>
            <ac:spMk id="2" creationId="{5B3D8184-FFBB-D1F4-37BB-C4F6A33269DA}"/>
          </ac:spMkLst>
        </pc:spChg>
        <pc:spChg chg="mod">
          <ac:chgData name="Hans Loy" userId="e6bd8d1d72bae8f5" providerId="LiveId" clId="{5B6B7657-A2B8-4AC7-92D3-0634671E2FD1}" dt="2025-11-02T02:18:37.609" v="864" actId="113"/>
          <ac:spMkLst>
            <pc:docMk/>
            <pc:sldMk cId="3038088485" sldId="449"/>
            <ac:spMk id="3" creationId="{1DB5F696-0205-8E8C-D709-CC374A8AF77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038088485" sldId="449"/>
            <ac:spMk id="4" creationId="{4FF7B704-782E-EE07-7676-53A181293FB4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3038088485" sldId="449"/>
            <ac:spMk id="5" creationId="{9C40CB88-ABDE-DC95-4E23-B03BAF688DA5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2883602485" sldId="450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2883602485" sldId="450"/>
            <ac:spMk id="2" creationId="{03E698F1-8113-ABD5-9F55-A6FB58FE6BA3}"/>
          </ac:spMkLst>
        </pc:spChg>
        <pc:spChg chg="mod">
          <ac:chgData name="Hans Loy" userId="e6bd8d1d72bae8f5" providerId="LiveId" clId="{5B6B7657-A2B8-4AC7-92D3-0634671E2FD1}" dt="2025-11-02T02:24:08.866" v="868" actId="113"/>
          <ac:spMkLst>
            <pc:docMk/>
            <pc:sldMk cId="2883602485" sldId="450"/>
            <ac:spMk id="3" creationId="{6CB306D2-7BD2-2B4B-9260-47FF4CF62598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883602485" sldId="450"/>
            <ac:spMk id="4" creationId="{F3842FB0-93BF-EE34-75C3-1F34C5B6DCB5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2883602485" sldId="450"/>
            <ac:spMk id="5" creationId="{8015B806-6B2C-2342-F1A1-17B665195245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917519860" sldId="451"/>
        </pc:sldMkLst>
        <pc:spChg chg="mod">
          <ac:chgData name="Hans Loy" userId="e6bd8d1d72bae8f5" providerId="LiveId" clId="{5B6B7657-A2B8-4AC7-92D3-0634671E2FD1}" dt="2025-11-02T02:47:41.226" v="890"/>
          <ac:spMkLst>
            <pc:docMk/>
            <pc:sldMk cId="917519860" sldId="451"/>
            <ac:spMk id="2" creationId="{1575067E-93A1-FAA6-663A-826DB9E61F31}"/>
          </ac:spMkLst>
        </pc:spChg>
        <pc:spChg chg="mod">
          <ac:chgData name="Hans Loy" userId="e6bd8d1d72bae8f5" providerId="LiveId" clId="{5B6B7657-A2B8-4AC7-92D3-0634671E2FD1}" dt="2025-11-02T02:26:51.046" v="872" actId="113"/>
          <ac:spMkLst>
            <pc:docMk/>
            <pc:sldMk cId="917519860" sldId="451"/>
            <ac:spMk id="3" creationId="{A155A106-9493-F78B-2A50-A1C7A2993A47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917519860" sldId="451"/>
            <ac:spMk id="4" creationId="{9916389A-8335-E8B4-2B1F-2AE956DFFEA5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917519860" sldId="451"/>
            <ac:spMk id="5" creationId="{E003B852-1512-60B1-8217-7DAE90F8333C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1820386207" sldId="452"/>
        </pc:sldMkLst>
        <pc:spChg chg="mod">
          <ac:chgData name="Hans Loy" userId="e6bd8d1d72bae8f5" providerId="LiveId" clId="{5B6B7657-A2B8-4AC7-92D3-0634671E2FD1}" dt="2025-11-02T00:49:46.653" v="674" actId="207"/>
          <ac:spMkLst>
            <pc:docMk/>
            <pc:sldMk cId="1820386207" sldId="452"/>
            <ac:spMk id="3" creationId="{3AC7783E-477F-960E-93CC-0ABEE8E83A9B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820386207" sldId="452"/>
            <ac:spMk id="4" creationId="{F9F7148B-24C3-901D-FF3C-64E71192F62B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1820386207" sldId="452"/>
            <ac:spMk id="5" creationId="{C0E53647-CFCB-2AB9-0A40-0E4F420CD10A}"/>
          </ac:spMkLst>
        </pc:spChg>
      </pc:sldChg>
      <pc:sldChg chg="modSp add mod">
        <pc:chgData name="Hans Loy" userId="e6bd8d1d72bae8f5" providerId="LiveId" clId="{5B6B7657-A2B8-4AC7-92D3-0634671E2FD1}" dt="2025-11-02T02:47:41.226" v="890"/>
        <pc:sldMkLst>
          <pc:docMk/>
          <pc:sldMk cId="820123543" sldId="453"/>
        </pc:sldMkLst>
        <pc:spChg chg="mod">
          <ac:chgData name="Hans Loy" userId="e6bd8d1d72bae8f5" providerId="LiveId" clId="{5B6B7657-A2B8-4AC7-92D3-0634671E2FD1}" dt="2025-11-02T00:55:12.877" v="684" actId="14100"/>
          <ac:spMkLst>
            <pc:docMk/>
            <pc:sldMk cId="820123543" sldId="453"/>
            <ac:spMk id="3" creationId="{6ECF47A2-3701-1ECA-69DD-6E2466618B52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820123543" sldId="453"/>
            <ac:spMk id="4" creationId="{9B98CC8D-DC2D-7D84-6CFE-C847FB17297F}"/>
          </ac:spMkLst>
        </pc:spChg>
        <pc:spChg chg="mod">
          <ac:chgData name="Hans Loy" userId="e6bd8d1d72bae8f5" providerId="LiveId" clId="{5B6B7657-A2B8-4AC7-92D3-0634671E2FD1}" dt="2025-11-02T02:47:41.226" v="890"/>
          <ac:spMkLst>
            <pc:docMk/>
            <pc:sldMk cId="820123543" sldId="453"/>
            <ac:spMk id="5" creationId="{A5AF2C4C-CC9D-E1B8-92E2-AE27BBCB72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2CA322-2241-C038-37E2-E71008DA8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AEB1-0C6C-B0D0-F97A-8AC676332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70536-E065-45D9-8982-F300267A29E7}" type="datetime1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54C24-9296-94C4-DB8D-97F8A2438B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2D72-62F2-9758-28CE-CD16411BF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ADF9-53CE-4650-8482-2AE0C66F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06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040F4-3A16-4187-A6CD-DC6DCF568EE9}" type="datetime1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2F53-DD8A-46DA-B7C2-37DA223C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2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6767-C0E9-465D-A538-36D23C813AC4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575C-61D4-4CDD-AA71-C3707F2421B6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C39-8278-492B-8589-5104E24CCBFB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6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2322-7A90-418C-B740-488CDC859C23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086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2322-7A90-418C-B740-488CDC859C23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58558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2322-7A90-418C-B740-488CDC859C23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057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53B2-C819-4F7A-B7AB-952289D27573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3697-4930-4FAF-930D-0885B6516EF4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E9F0-1670-4A94-BB6D-DD7A42788ACF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7AB3-95B9-473B-83E1-F762F2623ED6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56F-AC65-43E1-B609-16F325D9742D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5D2-F382-4D80-B3C0-5081FB145CE8}" type="datetime1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45BE-2F04-4FA9-B6D2-A354A44EC7CC}" type="datetime1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FB3-A9D0-49F7-8692-1534FE9596A5}" type="datetime1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CEFB-92E6-4F85-AE27-09199DE200FF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6060-8F26-4CB6-8BE6-CAD97774B31C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2322-7A90-418C-B740-488CDC859C23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05A-B3AB-C3D0-7B4E-4625E155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542" y="2315362"/>
            <a:ext cx="8915399" cy="1765732"/>
          </a:xfrm>
        </p:spPr>
        <p:txBody>
          <a:bodyPr>
            <a:normAutofit/>
          </a:bodyPr>
          <a:lstStyle/>
          <a:p>
            <a:r>
              <a:rPr lang="zh-TW" altLang="en-US">
                <a:latin typeface="+mn-ea"/>
                <a:ea typeface="+mn-ea"/>
              </a:rPr>
              <a:t>第十課</a:t>
            </a:r>
            <a:r>
              <a:rPr lang="en-US" altLang="zh-TW">
                <a:latin typeface="+mn-ea"/>
                <a:ea typeface="+mn-ea"/>
              </a:rPr>
              <a:t> </a:t>
            </a:r>
            <a:br>
              <a:rPr lang="en-US" altLang="zh-TW">
                <a:latin typeface="+mn-ea"/>
                <a:ea typeface="+mn-ea"/>
              </a:rPr>
            </a:br>
            <a:r>
              <a:rPr lang="zh-CN" altLang="en-US">
                <a:latin typeface="+mn-ea"/>
                <a:ea typeface="+mn-ea"/>
              </a:rPr>
              <a:t> </a:t>
            </a:r>
            <a:r>
              <a:rPr lang="zh-CN" altLang="en-US">
                <a:latin typeface="DengXian" panose="02010600030101010101" pitchFamily="2" charset="-122"/>
                <a:ea typeface="DengXian" panose="02010600030101010101" pitchFamily="2" charset="-122"/>
                <a:cs typeface="SimSun" panose="02010600030101010101" pitchFamily="2" charset="-122"/>
              </a:rPr>
              <a:t>丟棄偶像 </a:t>
            </a:r>
            <a:r>
              <a:rPr lang="zh-TW" altLang="en-US">
                <a:latin typeface="DengXian" panose="02010600030101010101" pitchFamily="2" charset="-122"/>
                <a:ea typeface="DengXian" panose="02010600030101010101" pitchFamily="2" charset="-122"/>
                <a:cs typeface="SimSun" panose="02010600030101010101" pitchFamily="2" charset="-122"/>
              </a:rPr>
              <a:t>敬拜真神</a:t>
            </a:r>
            <a:r>
              <a:rPr lang="zh-TW" altLang="en-US">
                <a:latin typeface="+mn-ea"/>
                <a:ea typeface="+mn-ea"/>
                <a:cs typeface="SimSun" panose="02010600030101010101" pitchFamily="2" charset="-122"/>
              </a:rPr>
              <a:t>	</a:t>
            </a:r>
            <a:r>
              <a:rPr lang="en-US">
                <a:latin typeface="+mn-ea"/>
                <a:ea typeface="+mn-ea"/>
                <a:cs typeface="SimSun" panose="02010600030101010101" pitchFamily="2" charset="-122"/>
              </a:rPr>
              <a:t> </a:t>
            </a:r>
            <a:endParaRPr lang="en-US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0119A-D579-F794-EA9F-6672744DC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320331"/>
            <a:ext cx="8915399" cy="1283516"/>
          </a:xfrm>
        </p:spPr>
        <p:txBody>
          <a:bodyPr>
            <a:normAutofit/>
          </a:bodyPr>
          <a:lstStyle/>
          <a:p>
            <a:r>
              <a:rPr lang="zh-TW" altLang="en-US"/>
              <a:t>若歌教會</a:t>
            </a:r>
            <a:r>
              <a:rPr lang="en-US" altLang="zh-TW"/>
              <a:t>2025</a:t>
            </a:r>
            <a:r>
              <a:rPr lang="zh-CN" altLang="en-US"/>
              <a:t>秋季</a:t>
            </a:r>
            <a:endParaRPr lang="en-US" altLang="zh-CN"/>
          </a:p>
          <a:p>
            <a:r>
              <a:rPr lang="zh-TW" altLang="en-US"/>
              <a:t>國語受洗班 主日學 </a:t>
            </a:r>
            <a:r>
              <a:rPr lang="en-US" altLang="zh-TW"/>
              <a:t>2025</a:t>
            </a:r>
            <a:r>
              <a:rPr lang="zh-TW" altLang="en-US"/>
              <a:t>年</a:t>
            </a:r>
            <a:r>
              <a:rPr lang="en-US" altLang="zh-TW"/>
              <a:t>11</a:t>
            </a:r>
            <a:r>
              <a:rPr lang="zh-TW" altLang="en-US"/>
              <a:t>月</a:t>
            </a:r>
            <a:r>
              <a:rPr lang="en-US" altLang="zh-TW"/>
              <a:t>2</a:t>
            </a:r>
            <a:r>
              <a:rPr lang="zh-TW" altLang="en-US"/>
              <a:t>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C97B-F647-2C3B-6DB3-8F61FEAF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3B2363-93BA-4FB3-93A3-94CE2D460618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BB3C4-FBD1-9003-36A7-D8B694A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CD31F4-64FA-4BA0-9498-67783267A8C8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9843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7FD86-8845-DCE5-5140-72CCD7EF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3B51-C934-F955-9010-E9A0623E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 丟棄偶像 敬拜真神	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0678A-E87F-CF68-E1E7-EB37C987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4788771"/>
          </a:xfrm>
        </p:spPr>
        <p:txBody>
          <a:bodyPr>
            <a:normAutofit/>
          </a:bodyPr>
          <a:lstStyle/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聖經坦然地告訴我們所有按照神的形象所造的人，在他的</a:t>
            </a:r>
            <a:r>
              <a:rPr lang="zh-TW" altLang="en-US" sz="2600" b="1">
                <a:latin typeface="DengXian" panose="02010600030101010101" pitchFamily="2" charset="-122"/>
                <a:ea typeface="DengXian" panose="02010600030101010101" pitchFamily="2" charset="-122"/>
              </a:rPr>
              <a:t>內心深處都知道神的事</a:t>
            </a:r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6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神在創造人的時候，將人造在與祂</a:t>
            </a:r>
            <a:r>
              <a:rPr lang="zh-TW" altLang="en-US" sz="2600" b="1">
                <a:latin typeface="DengXian" panose="02010600030101010101" pitchFamily="2" charset="-122"/>
                <a:ea typeface="DengXian" panose="02010600030101010101" pitchFamily="2" charset="-122"/>
              </a:rPr>
              <a:t>立約的關係</a:t>
            </a:r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中。</a:t>
            </a:r>
          </a:p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榮耀的本意是貴重的意思。</a:t>
            </a:r>
            <a:r>
              <a:rPr lang="zh-TW" altLang="en-US" sz="2600" b="1">
                <a:latin typeface="DengXian" panose="02010600030101010101" pitchFamily="2" charset="-122"/>
                <a:ea typeface="DengXian" panose="02010600030101010101" pitchFamily="2" charset="-122"/>
              </a:rPr>
              <a:t>人榮耀神</a:t>
            </a:r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，就是將神敬為人生最高的貴重。</a:t>
            </a:r>
          </a:p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人在敬畏之中拜神是為了尊榮祂，並感謝祂的創造，體會神的愛，信實，尊榮，豐富與智慧等等。</a:t>
            </a:r>
          </a:p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但當罪進入這個世界，我們悖逆抵擋神的真理，</a:t>
            </a:r>
            <a:r>
              <a:rPr lang="zh-TW" altLang="en-US" sz="2600" b="1">
                <a:latin typeface="DengXian" panose="02010600030101010101" pitchFamily="2" charset="-122"/>
                <a:ea typeface="DengXian" panose="02010600030101010101" pitchFamily="2" charset="-122"/>
              </a:rPr>
              <a:t>在神以外尋找自我的榮耀</a:t>
            </a:r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，以其他來代替神的愛，那是偶像的崇拜。</a:t>
            </a:r>
          </a:p>
          <a:p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耶穌基督的拯救是讓我們的心挽回，</a:t>
            </a:r>
            <a:r>
              <a:rPr lang="zh-TW" altLang="en-US" sz="2600" b="1">
                <a:latin typeface="DengXian" panose="02010600030101010101" pitchFamily="2" charset="-122"/>
                <a:ea typeface="DengXian" panose="02010600030101010101" pitchFamily="2" charset="-122"/>
              </a:rPr>
              <a:t>認識真神與事奉祂</a:t>
            </a:r>
            <a:r>
              <a:rPr lang="zh-TW" altLang="en-US" sz="26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9BF0-5874-2614-B6C5-0896552C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8D2-9CAF-44B7-8143-3B25C30B501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82ED4-377A-AEC2-0DEE-B681A09F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D1F57-E68B-6009-C0D8-21F67CEF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279A-2F80-0B94-7509-8DEBFB44A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414" y="1700805"/>
            <a:ext cx="9155694" cy="1975458"/>
          </a:xfrm>
        </p:spPr>
        <p:txBody>
          <a:bodyPr>
            <a:normAutofit/>
          </a:bodyPr>
          <a:lstStyle/>
          <a:p>
            <a:r>
              <a:rPr lang="en-US" altLang="zh-TW">
                <a:latin typeface="+mn-ea"/>
                <a:ea typeface="+mn-ea"/>
                <a:cs typeface="SimSun" panose="02010600030101010101" pitchFamily="2" charset="-122"/>
              </a:rPr>
              <a:t>1</a:t>
            </a:r>
            <a:r>
              <a:rPr lang="zh-TW" altLang="en-US">
                <a:latin typeface="+mn-ea"/>
                <a:ea typeface="+mn-ea"/>
                <a:cs typeface="SimSun" panose="02010600030101010101" pitchFamily="2" charset="-122"/>
              </a:rPr>
              <a:t>．	心是我們敬拜的居所</a:t>
            </a:r>
            <a:endParaRPr lang="en-US">
              <a:latin typeface="+mn-ea"/>
              <a:ea typeface="+mn-ea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A603EFF-E417-D01C-51A5-8C44B1792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DC7C0-BBFE-D836-4DE6-5F30C5D6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04E130-B569-4F42-BAB0-FA7CDF980EC4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8C02C-4EFB-9455-9F38-25AAA8FB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CD31F4-64FA-4BA0-9498-67783267A8C8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6926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F849-0A3D-5DAC-C762-F8F1EC90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624110"/>
            <a:ext cx="10193033" cy="1280890"/>
          </a:xfrm>
        </p:spPr>
        <p:txBody>
          <a:bodyPr/>
          <a:lstStyle/>
          <a:p>
            <a:r>
              <a:rPr lang="en-US" altLang="zh-TW"/>
              <a:t>1.1 </a:t>
            </a:r>
            <a:r>
              <a:rPr lang="zh-TW" altLang="en-US"/>
              <a:t>心成了製造偶像工廠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429F-B485-7222-147C-45DC897E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858" y="1782147"/>
            <a:ext cx="10193032" cy="4124382"/>
          </a:xfrm>
        </p:spPr>
        <p:txBody>
          <a:bodyPr>
            <a:normAutofit/>
          </a:bodyPr>
          <a:lstStyle/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神造我們的心，祂可以住在我們的心成為我們的滿足與安息。</a:t>
            </a:r>
          </a:p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而我們離棄了神，但同時我們的需要還存在。在舊約榮耀的神離開悖逆的以色列聖殿，使祂的子民被擄掠。</a:t>
            </a:r>
          </a:p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聖經讓我們看見罪在人心裡發酵的過程。我們的心因為離開了神，同樣被偶像佔據。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1486-27B3-FD97-6439-DBB06BA6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C4EE-77B8-43CA-A8CD-CCD6108187E2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CC382-94D8-8D16-6683-4CEB9DE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3B9E5-8684-4355-9568-2C9E0C10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9E70-BF14-7AFD-B1DB-83520BE4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624110"/>
            <a:ext cx="10193033" cy="1280890"/>
          </a:xfrm>
        </p:spPr>
        <p:txBody>
          <a:bodyPr/>
          <a:lstStyle/>
          <a:p>
            <a:r>
              <a:rPr lang="en-US" altLang="zh-TW"/>
              <a:t>1.1 </a:t>
            </a:r>
            <a:r>
              <a:rPr lang="zh-TW" altLang="en-US"/>
              <a:t>心成了製造偶像工廠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613F-0254-05CE-DE86-215AE336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858" y="1782147"/>
            <a:ext cx="10193032" cy="4124382"/>
          </a:xfrm>
        </p:spPr>
        <p:txBody>
          <a:bodyPr>
            <a:normAutofit/>
          </a:bodyPr>
          <a:lstStyle/>
          <a:p>
            <a:r>
              <a:rPr lang="zh-TW" altLang="en-US" sz="2400"/>
              <a:t>改教家</a:t>
            </a:r>
            <a:r>
              <a:rPr lang="zh-TW" altLang="en-US" sz="2400" b="1"/>
              <a:t>加爾文</a:t>
            </a:r>
            <a:r>
              <a:rPr lang="zh-TW" altLang="en-US" sz="2400"/>
              <a:t>精闢指出我們離開神以後，我們的心成了</a:t>
            </a:r>
            <a:r>
              <a:rPr lang="zh-TW" altLang="en-US" sz="2400" b="1"/>
              <a:t>製造偶像的工廠</a:t>
            </a:r>
            <a:r>
              <a:rPr lang="zh-TW" altLang="en-US" sz="2400"/>
              <a:t>。</a:t>
            </a:r>
          </a:p>
          <a:p>
            <a:r>
              <a:rPr lang="zh-TW" altLang="en-US" sz="2400"/>
              <a:t>我們的心需要愛，就為自己造出許多依戀的對象來滿足我們的邪情私欲。</a:t>
            </a:r>
          </a:p>
          <a:p>
            <a:r>
              <a:rPr lang="zh-TW" altLang="en-US" sz="2400"/>
              <a:t>我們需要安全感，就倚靠金錢，因為我們離棄賜我們能力與豐富享受的神。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628B-7E78-CDD3-B262-8DAB3EF2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943C-3764-49E7-8D06-2101AC47E2F2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22D5F-D74E-A800-F7B3-26FD15A8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0DEE-0BE6-945C-E6C2-D095D85A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1.1 </a:t>
            </a:r>
            <a:r>
              <a:rPr lang="zh-TW" altLang="en-US"/>
              <a:t>心成了製造偶像工廠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05D7-0795-B717-8337-2C5CD542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41" y="2133600"/>
            <a:ext cx="10272971" cy="3777622"/>
          </a:xfrm>
        </p:spPr>
        <p:txBody>
          <a:bodyPr/>
          <a:lstStyle/>
          <a:p>
            <a:r>
              <a:rPr lang="zh-TW" altLang="en-US" sz="2400"/>
              <a:t>我們</a:t>
            </a:r>
            <a:r>
              <a:rPr lang="zh-TW" altLang="en-US" sz="2400" b="1"/>
              <a:t>丟棄</a:t>
            </a:r>
            <a:r>
              <a:rPr lang="zh-TW" altLang="en-US" sz="2400"/>
              <a:t>神的尊榮，卻</a:t>
            </a:r>
            <a:r>
              <a:rPr lang="zh-TW" altLang="en-US" sz="2400" b="1"/>
              <a:t>尋找</a:t>
            </a:r>
            <a:r>
              <a:rPr lang="zh-TW" altLang="en-US" sz="2400"/>
              <a:t>他人的肯定與讚賞或彼此受榮耀。這正如神借著先知耶利米所說：</a:t>
            </a:r>
          </a:p>
          <a:p>
            <a:r>
              <a:rPr lang="zh-TW" altLang="en-US" sz="2400" b="1">
                <a:solidFill>
                  <a:srgbClr val="0070C0"/>
                </a:solidFill>
              </a:rPr>
              <a:t>耶和華說、我因此必與你們爭辯、也必與你們的子孫爭辯。你們且過到基提海島去察看、打發人往基達去、留心查考、看曾有這樣的事沒有。豈有一國換了他的神麼、其實這不是神．但我的百姓、將他們的榮耀、換了那無益的神。諸天哪、要因此驚奇、極其恐慌、甚為淒涼．這是耶和華說的。因為我的百姓、做了兩件惡事、就是</a:t>
            </a:r>
            <a:r>
              <a:rPr lang="zh-TW" altLang="en-US" sz="2400" b="1">
                <a:solidFill>
                  <a:schemeClr val="tx1"/>
                </a:solidFill>
              </a:rPr>
              <a:t>離棄我這活水的泉源</a:t>
            </a:r>
            <a:r>
              <a:rPr lang="zh-TW" altLang="en-US" sz="2400" b="1">
                <a:solidFill>
                  <a:srgbClr val="0070C0"/>
                </a:solidFill>
              </a:rPr>
              <a:t>、</a:t>
            </a:r>
            <a:r>
              <a:rPr lang="zh-TW" altLang="en-US" sz="2400" b="1">
                <a:solidFill>
                  <a:schemeClr val="tx1"/>
                </a:solidFill>
              </a:rPr>
              <a:t>為自己鑿出池子</a:t>
            </a:r>
            <a:r>
              <a:rPr lang="zh-TW" altLang="en-US" sz="2400" b="1">
                <a:solidFill>
                  <a:srgbClr val="0070C0"/>
                </a:solidFill>
              </a:rPr>
              <a:t>、是破裂不能存水的池子</a:t>
            </a:r>
            <a:r>
              <a:rPr lang="zh-TW" altLang="en-US" sz="2400"/>
              <a:t>（耶</a:t>
            </a:r>
            <a:r>
              <a:rPr lang="en-US" altLang="zh-TW" sz="2400"/>
              <a:t>2:9-13</a:t>
            </a:r>
            <a:r>
              <a:rPr lang="zh-TW" altLang="en-US" sz="2400"/>
              <a:t>）。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3A09-699D-C363-C1A7-A5991A5A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62A8-025C-42ED-8C48-05ACEDFC45A1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AE2C6-02FB-C4B5-AE28-7B6AE684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2B49F-BF55-B9E7-A2BC-0D69DF8F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154-88EE-1FB3-BF62-1482F1A6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9" y="624110"/>
            <a:ext cx="9499643" cy="860741"/>
          </a:xfrm>
        </p:spPr>
        <p:txBody>
          <a:bodyPr/>
          <a:lstStyle/>
          <a:p>
            <a:r>
              <a:rPr lang="en-US" altLang="zh-TW"/>
              <a:t>1.1 </a:t>
            </a:r>
            <a:r>
              <a:rPr lang="zh-TW" altLang="en-US"/>
              <a:t>心成了製造偶像工廠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8847-7735-13FC-D64D-C0D8C17F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739" y="1837189"/>
            <a:ext cx="10086873" cy="4074033"/>
          </a:xfrm>
        </p:spPr>
        <p:txBody>
          <a:bodyPr>
            <a:normAutofit/>
          </a:bodyPr>
          <a:lstStyle/>
          <a:p>
            <a:r>
              <a:rPr lang="zh-TW" altLang="en-US" sz="2800"/>
              <a:t>神稱自己為榮耀，因為</a:t>
            </a:r>
            <a:r>
              <a:rPr lang="zh-TW" altLang="en-US" sz="2800" b="1"/>
              <a:t>唯有祂尊貴</a:t>
            </a:r>
            <a:r>
              <a:rPr lang="zh-TW" altLang="en-US" sz="2800"/>
              <a:t>，我們的好處不在祂以外。祂將自己比喻成活水的泉源，因為</a:t>
            </a:r>
            <a:r>
              <a:rPr lang="zh-TW" altLang="en-US" sz="2800" b="1"/>
              <a:t>我們的心唯有祂每日新鮮的愛才得滿足</a:t>
            </a:r>
            <a:r>
              <a:rPr lang="zh-TW" altLang="en-US" sz="2800"/>
              <a:t>。</a:t>
            </a:r>
          </a:p>
          <a:p>
            <a:r>
              <a:rPr lang="zh-TW" altLang="en-US" sz="2800" b="1"/>
              <a:t>但當我們的心不愛神，就成了一件惡事</a:t>
            </a:r>
            <a:r>
              <a:rPr lang="zh-TW" altLang="en-US" sz="2800"/>
              <a:t>。因為這種背叛，我們偷換了原來屬我們的榮耀與益處。這是先知對悖逆神之人的責備。</a:t>
            </a:r>
          </a:p>
          <a:p>
            <a:endParaRPr lang="zh-TW" altLang="en-US" sz="2000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9B2A-7462-08B4-FA5E-7EFB007A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C6E-1A2B-4409-8EC4-C23AB8E479C9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8C231-9938-16E6-77BB-47661FF3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DC4B-D134-5DC5-7418-296DFA40A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5D65-FCB0-58FB-86A1-34C4B6EC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9" y="624110"/>
            <a:ext cx="9407364" cy="1280890"/>
          </a:xfrm>
        </p:spPr>
        <p:txBody>
          <a:bodyPr/>
          <a:lstStyle/>
          <a:p>
            <a:r>
              <a:rPr lang="en-US" altLang="zh-TW"/>
              <a:t>1.1 </a:t>
            </a:r>
            <a:r>
              <a:rPr lang="zh-TW" altLang="en-US"/>
              <a:t>心成了製造偶像工廠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043C-F23D-6FEC-F31E-2A6EE9D4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2133600"/>
            <a:ext cx="10193033" cy="3777622"/>
          </a:xfrm>
        </p:spPr>
        <p:txBody>
          <a:bodyPr>
            <a:normAutofit/>
          </a:bodyPr>
          <a:lstStyle/>
          <a:p>
            <a:r>
              <a:rPr lang="zh-TW" altLang="en-US" sz="2400"/>
              <a:t>這第二件惡事就是緊接而來的</a:t>
            </a:r>
            <a:r>
              <a:rPr lang="zh-TW" altLang="en-US" sz="2400" b="1"/>
              <a:t>偶像製造與崇拜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為自己鑿出池子來代替神活水的泉源是一個偶像製造的過程。就像這池子破裂不能存水，偶像崇拜不能真正滿足我們，對我們的生命也沒有益處。</a:t>
            </a:r>
            <a:endParaRPr lang="en-US" altLang="zh-TW" sz="2400"/>
          </a:p>
          <a:p>
            <a:r>
              <a:rPr lang="zh-TW" altLang="en-US" sz="2400"/>
              <a:t>我們離開神，雖然以其他帶來一時的滿足，但我們的心被欺詐。我們焦慮，不安與乾渴，都意味著不是我們的心不會敬拜，而是</a:t>
            </a:r>
            <a:r>
              <a:rPr lang="zh-TW" altLang="en-US" sz="2400" b="1"/>
              <a:t>拜錯了對象</a:t>
            </a:r>
            <a:r>
              <a:rPr lang="zh-TW" altLang="en-US" sz="2400"/>
              <a:t>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9D9B-3DED-5135-E6AA-A467A542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504-DABB-4E04-B318-C26DB64AC6C7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468B1-215D-A4D5-DE4E-99F149B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8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32" y="676657"/>
            <a:ext cx="8633480" cy="837365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	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44" y="1853966"/>
            <a:ext cx="9833356" cy="4327377"/>
          </a:xfrm>
        </p:spPr>
        <p:txBody>
          <a:bodyPr>
            <a:normAutofit/>
          </a:bodyPr>
          <a:lstStyle/>
          <a:p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敬拜神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是貫穿整本聖經的重要主題。</a:t>
            </a:r>
            <a:endParaRPr lang="en-US" altLang="zh-TW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當人被造時，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伊甸園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是原始的聖殿；人通過與神立約，在園中修理與看守來敬拜真神。</a:t>
            </a:r>
            <a:endParaRPr lang="en-US" altLang="zh-TW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神設立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第七日為聖日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並賜福那日，神完成一切的工進入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安息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，也使人敬拜祂進入祂的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安息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TW" altLang="en-US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2B0-E186-4E35-ACEC-21A495EE2F26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5" y="1023457"/>
            <a:ext cx="9829740" cy="88604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965" y="1803634"/>
            <a:ext cx="9650834" cy="389249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創 </a:t>
            </a:r>
            <a:r>
              <a:rPr lang="en-US" altLang="zh-TW" sz="3000">
                <a:latin typeface="DengXian" panose="02010600030101010101" pitchFamily="2" charset="-122"/>
                <a:ea typeface="DengXian" panose="02010600030101010101" pitchFamily="2" charset="-122"/>
              </a:rPr>
              <a:t>2:1-3</a:t>
            </a:r>
          </a:p>
          <a:p>
            <a:pPr marL="0" indent="0">
              <a:buNone/>
            </a:pPr>
            <a:r>
              <a:rPr lang="zh-TW" altLang="en-US" sz="3200" i="0">
                <a:solidFill>
                  <a:srgbClr val="0070C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天地萬物都造齊了。 到第七日，神造物的工已經完畢，就在第七日歇了他一切的工，安息了。神賜福給</a:t>
            </a:r>
            <a:r>
              <a:rPr lang="zh-TW" altLang="en-US" sz="3200" b="1" i="0">
                <a:solidFill>
                  <a:schemeClr val="tx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第七日，定為聖日；因為在這日，神歇了他一切創造的工，就安息了</a:t>
            </a:r>
            <a:r>
              <a:rPr lang="zh-TW" altLang="en-US" sz="3200" b="1" i="0">
                <a:solidFill>
                  <a:srgbClr val="0070C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4400" b="1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7A79-71D4-4BA4-AF50-91ED022EF8A7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4C40-403B-1BC4-FB71-60FF15C1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6443-B74B-355F-663A-30165FD3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749" y="787783"/>
            <a:ext cx="9359956" cy="780958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4B63-FD99-A152-30AA-0EDE6EF9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912" y="1753299"/>
            <a:ext cx="9105550" cy="347169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000"/>
              <a:t>自從人墮落以後，神揀選</a:t>
            </a:r>
            <a:r>
              <a:rPr lang="zh-TW" altLang="en-US" sz="3000" b="1"/>
              <a:t>屬祂的人</a:t>
            </a:r>
            <a:r>
              <a:rPr lang="zh-TW" altLang="en-US" sz="3000"/>
              <a:t>敬拜祂。</a:t>
            </a:r>
            <a:endParaRPr lang="en-US" altLang="zh-TW" sz="3000"/>
          </a:p>
          <a:p>
            <a:r>
              <a:rPr lang="zh-TW" altLang="en-US" sz="3000" b="1"/>
              <a:t>亞伯</a:t>
            </a:r>
            <a:r>
              <a:rPr lang="zh-TW" altLang="en-US" sz="3000"/>
              <a:t>被該隱所殺後，神賜</a:t>
            </a:r>
            <a:r>
              <a:rPr lang="zh-TW" altLang="en-US" sz="3000" b="1"/>
              <a:t>塞特</a:t>
            </a:r>
            <a:r>
              <a:rPr lang="zh-TW" altLang="en-US" sz="3000"/>
              <a:t>代替亞伯，“</a:t>
            </a:r>
            <a:r>
              <a:rPr lang="zh-TW" altLang="en-US" sz="3000">
                <a:solidFill>
                  <a:srgbClr val="0070C0"/>
                </a:solidFill>
              </a:rPr>
              <a:t>塞特也生了一個兒子、起名叫以挪士。那時候人才求告耶和華的名</a:t>
            </a:r>
            <a:r>
              <a:rPr lang="zh-TW" altLang="en-US" sz="3000"/>
              <a:t>”（創 </a:t>
            </a:r>
            <a:r>
              <a:rPr lang="en-US" altLang="zh-TW" sz="3000"/>
              <a:t>4:26)</a:t>
            </a:r>
          </a:p>
          <a:p>
            <a:r>
              <a:rPr lang="zh-TW" altLang="en-US" sz="3000"/>
              <a:t>先祖</a:t>
            </a:r>
            <a:r>
              <a:rPr lang="zh-TW" altLang="en-US" sz="3000" b="1"/>
              <a:t>亞伯拉罕</a:t>
            </a:r>
            <a:r>
              <a:rPr lang="zh-TW" altLang="en-US" sz="3000"/>
              <a:t>藉著築壇求告耶和華的名（創 </a:t>
            </a:r>
            <a:r>
              <a:rPr lang="en-US" altLang="zh-TW" sz="3000"/>
              <a:t>12:7-8)</a:t>
            </a:r>
            <a:r>
              <a:rPr lang="zh-TW" altLang="en-US" sz="3000"/>
              <a:t>。</a:t>
            </a:r>
            <a:r>
              <a:rPr lang="zh-TW" altLang="en-US" sz="3000">
                <a:solidFill>
                  <a:srgbClr val="0070C0"/>
                </a:solidFill>
              </a:rPr>
              <a:t>耶和華向亞伯蘭顯現，說：「我要把這地賜給你的後裔。」亞伯蘭就在那裡為向他顯現的耶和華</a:t>
            </a:r>
            <a:r>
              <a:rPr lang="zh-TW" altLang="en-US" sz="3000" b="1">
                <a:solidFill>
                  <a:schemeClr val="tx1"/>
                </a:solidFill>
              </a:rPr>
              <a:t>築了一座壇</a:t>
            </a:r>
            <a:r>
              <a:rPr lang="zh-TW" altLang="en-US" sz="3000">
                <a:solidFill>
                  <a:srgbClr val="0070C0"/>
                </a:solidFill>
              </a:rPr>
              <a:t>。</a:t>
            </a:r>
            <a:r>
              <a:rPr lang="en-US" altLang="zh-TW" sz="3000">
                <a:solidFill>
                  <a:srgbClr val="0070C0"/>
                </a:solidFill>
              </a:rPr>
              <a:t> </a:t>
            </a:r>
            <a:r>
              <a:rPr lang="zh-TW" altLang="en-US" sz="3000">
                <a:solidFill>
                  <a:srgbClr val="0070C0"/>
                </a:solidFill>
              </a:rPr>
              <a:t>從那裡他又遷到伯特利東邊的山，支搭帳棚；西邊是伯特利，東邊是艾。他在那裡又為耶和華</a:t>
            </a:r>
            <a:r>
              <a:rPr lang="zh-TW" altLang="en-US" sz="3000" b="1">
                <a:solidFill>
                  <a:schemeClr val="tx1"/>
                </a:solidFill>
              </a:rPr>
              <a:t>築了一座壇</a:t>
            </a:r>
            <a:r>
              <a:rPr lang="zh-TW" altLang="en-US" sz="3000">
                <a:solidFill>
                  <a:schemeClr val="tx1"/>
                </a:solidFill>
              </a:rPr>
              <a:t>，</a:t>
            </a:r>
            <a:r>
              <a:rPr lang="zh-TW" altLang="en-US" sz="3000" b="1">
                <a:solidFill>
                  <a:schemeClr val="tx1"/>
                </a:solidFill>
              </a:rPr>
              <a:t>求告耶和華的名</a:t>
            </a:r>
            <a:r>
              <a:rPr lang="zh-TW" altLang="en-US" sz="3000">
                <a:solidFill>
                  <a:srgbClr val="0070C0"/>
                </a:solidFill>
              </a:rPr>
              <a:t>。</a:t>
            </a:r>
            <a:endParaRPr lang="en-US" altLang="zh-TW" sz="3000">
              <a:solidFill>
                <a:srgbClr val="0070C0"/>
              </a:solidFill>
            </a:endParaRPr>
          </a:p>
          <a:p>
            <a:endParaRPr lang="zh-TW" altLang="en-US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FDA2-91FB-7120-3004-E8724B7C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57F-86D3-4C71-8108-078ED35BD97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80BBC-1984-59BC-31A3-5E48D27B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10" y="423438"/>
            <a:ext cx="9608890" cy="1325563"/>
          </a:xfrm>
        </p:spPr>
        <p:txBody>
          <a:bodyPr>
            <a:noAutofit/>
          </a:bodyPr>
          <a:lstStyle/>
          <a:p>
            <a:r>
              <a:rPr lang="zh-CN" altLang="en-US" sz="3200">
                <a:latin typeface="+mn-ea"/>
                <a:ea typeface="+mn-ea"/>
              </a:rPr>
              <a:t>問題 </a:t>
            </a:r>
            <a:r>
              <a:rPr lang="en-US" altLang="zh-CN" sz="3200">
                <a:latin typeface="+mn-ea"/>
                <a:ea typeface="+mn-ea"/>
              </a:rPr>
              <a:t>33</a:t>
            </a:r>
            <a:r>
              <a:rPr lang="zh-CN" altLang="en-US" sz="3200">
                <a:latin typeface="+mn-ea"/>
                <a:ea typeface="+mn-ea"/>
              </a:rPr>
              <a:t>：信仰基督的人應當通過自己做工或其他途徑來獲取救恩嗎？</a:t>
            </a:r>
            <a:endParaRPr lang="en-US" sz="320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64" y="1749001"/>
            <a:ext cx="9877148" cy="4162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/>
              <a:t>答 ： </a:t>
            </a:r>
            <a:r>
              <a:rPr lang="zh-CN" altLang="en-US" sz="2400" b="1"/>
              <a:t>不應當</a:t>
            </a:r>
            <a:r>
              <a:rPr lang="zh-CN" altLang="en-US" sz="2400"/>
              <a:t>，因為救恩所需的一切都在基督裡。借著善行來獲取救恩就是在否認基督是唯一的救主。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400"/>
              <a:t>加 </a:t>
            </a:r>
            <a:r>
              <a:rPr lang="en-US" altLang="zh-CN" sz="2400"/>
              <a:t>2:16</a:t>
            </a:r>
            <a:r>
              <a:rPr lang="en-US" altLang="zh-CN" sz="2400">
                <a:solidFill>
                  <a:srgbClr val="808080"/>
                </a:solidFill>
                <a:latin typeface="Lucida Console" panose="020B0609040504020204" pitchFamily="49" charset="0"/>
              </a:rPr>
              <a:t> 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既知道人稱義不是因行律法，乃是因信耶穌基督，連我們也信了基督耶穌，使我們因信基督稱義，不因行律法稱義；因為</a:t>
            </a:r>
            <a:r>
              <a:rPr lang="zh-TW" altLang="en-US" sz="2400" b="1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凡有血氣的，沒有一人因行律法稱義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。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24B-B57D-4486-99F1-0ACAE946C6A9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231883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30"/>
            <a:ext cx="10515600" cy="4604213"/>
          </a:xfrm>
        </p:spPr>
        <p:txBody>
          <a:bodyPr>
            <a:normAutofit/>
          </a:bodyPr>
          <a:lstStyle/>
          <a:p>
            <a:r>
              <a:rPr lang="zh-TW" altLang="en-US" sz="3000" b="1"/>
              <a:t>雅各</a:t>
            </a:r>
            <a:r>
              <a:rPr lang="zh-TW" altLang="en-US" sz="3000"/>
              <a:t>敬拜神仰望神的應許，在晚年吩咐約瑟將他的骸骨帶到神給亞伯拉罕的應許之地（創 </a:t>
            </a:r>
            <a:r>
              <a:rPr lang="en-US" altLang="zh-TW" sz="3000"/>
              <a:t>47:31</a:t>
            </a:r>
            <a:r>
              <a:rPr lang="zh-TW" altLang="en-US" sz="3000"/>
              <a:t>）。</a:t>
            </a:r>
            <a:r>
              <a:rPr lang="en-US" altLang="zh-TW" sz="3000"/>
              <a:t> </a:t>
            </a:r>
            <a:r>
              <a:rPr lang="zh-TW" altLang="en-US" sz="3000">
                <a:solidFill>
                  <a:srgbClr val="0070C0"/>
                </a:solidFill>
              </a:rPr>
              <a:t>我與我祖我父同睡的時候，你要將我帶出埃及，葬在他們所葬的地方。」約瑟說：「我必遵著你的命而行。」雅各說：「你要向我起誓。」約瑟就向他起了誓，於是以色列在</a:t>
            </a:r>
            <a:r>
              <a:rPr lang="zh-TW" altLang="en-US" sz="3000" b="1">
                <a:solidFill>
                  <a:srgbClr val="0070C0"/>
                </a:solidFill>
              </a:rPr>
              <a:t>床頭上</a:t>
            </a:r>
            <a:r>
              <a:rPr lang="en-US" altLang="zh-TW" sz="3000" b="1">
                <a:solidFill>
                  <a:srgbClr val="0070C0"/>
                </a:solidFill>
              </a:rPr>
              <a:t>【</a:t>
            </a:r>
            <a:r>
              <a:rPr lang="zh-TW" altLang="en-US" sz="3000" b="1">
                <a:solidFill>
                  <a:srgbClr val="0070C0"/>
                </a:solidFill>
              </a:rPr>
              <a:t>或譯：扶著杖頭</a:t>
            </a:r>
            <a:r>
              <a:rPr lang="en-US" altLang="zh-TW" sz="3000" b="1">
                <a:solidFill>
                  <a:srgbClr val="0070C0"/>
                </a:solidFill>
              </a:rPr>
              <a:t>】</a:t>
            </a:r>
            <a:r>
              <a:rPr lang="zh-TW" altLang="en-US" sz="3000" b="1">
                <a:solidFill>
                  <a:schemeClr val="tx1"/>
                </a:solidFill>
              </a:rPr>
              <a:t>敬拜　神</a:t>
            </a:r>
            <a:r>
              <a:rPr lang="zh-TW" altLang="en-US" sz="3000" b="1">
                <a:solidFill>
                  <a:srgbClr val="0070C0"/>
                </a:solidFill>
              </a:rPr>
              <a:t>。</a:t>
            </a:r>
          </a:p>
          <a:p>
            <a:endParaRPr lang="zh-TW" altLang="en-US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BB1-C923-4B60-A29A-AC65BCC0ACE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116"/>
            <a:ext cx="10515600" cy="4211227"/>
          </a:xfrm>
        </p:spPr>
        <p:txBody>
          <a:bodyPr>
            <a:normAutofit/>
          </a:bodyPr>
          <a:lstStyle/>
          <a:p>
            <a:r>
              <a:rPr lang="zh-TW" altLang="en-US" sz="3000"/>
              <a:t>到了</a:t>
            </a:r>
            <a:r>
              <a:rPr lang="zh-TW" altLang="en-US" sz="3000" b="1"/>
              <a:t>摩西</a:t>
            </a:r>
            <a:r>
              <a:rPr lang="zh-TW" altLang="en-US" sz="3000"/>
              <a:t>，神將祂的律法賜給以色列人，使他們照吩咐摩西的建立</a:t>
            </a:r>
            <a:r>
              <a:rPr lang="zh-TW" altLang="en-US" sz="3000" b="1"/>
              <a:t>會幕</a:t>
            </a:r>
            <a:r>
              <a:rPr lang="zh-TW" altLang="en-US" sz="3000"/>
              <a:t>敬拜神。</a:t>
            </a:r>
            <a:endParaRPr lang="zh-TW" altLang="en-US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3020-42C6-4083-93D0-9544ED66A02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C88E-9E77-F7B5-EA55-DF61FB84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70"/>
            <a:ext cx="10515600" cy="1325563"/>
          </a:xfrm>
        </p:spPr>
        <p:txBody>
          <a:bodyPr/>
          <a:lstStyle/>
          <a:p>
            <a:r>
              <a:rPr lang="en-US" altLang="zh-TW"/>
              <a:t>1.2 </a:t>
            </a:r>
            <a:r>
              <a:rPr lang="zh-TW" altLang="en-US"/>
              <a:t>心靈誠實的敬拜</a:t>
            </a:r>
            <a:r>
              <a:rPr lang="en-US" altLang="zh-TW"/>
              <a:t>– </a:t>
            </a:r>
            <a:r>
              <a:rPr lang="zh-TW" altLang="en-US"/>
              <a:t>會幕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E3F45E-6407-A661-6248-0084100B5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6195" y="2133600"/>
            <a:ext cx="5861435" cy="3778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1C036-6767-AE6F-ACE7-177BDDD2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F045-4062-4370-B951-E8D68EB121E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28BD-8E94-E4D5-4F60-2CF4516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1DCA7-222D-D526-E275-266F52EFE2B8}"/>
              </a:ext>
            </a:extLst>
          </p:cNvPr>
          <p:cNvSpPr txBox="1"/>
          <p:nvPr/>
        </p:nvSpPr>
        <p:spPr>
          <a:xfrm>
            <a:off x="9951396" y="2285999"/>
            <a:ext cx="14024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/>
              <a:t>又當為我造</a:t>
            </a:r>
          </a:p>
          <a:p>
            <a:r>
              <a:rPr lang="zh-TW" altLang="en-US"/>
              <a:t>聖所，使我</a:t>
            </a:r>
          </a:p>
          <a:p>
            <a:r>
              <a:rPr lang="zh-TW" altLang="en-US"/>
              <a:t>可以住在他</a:t>
            </a:r>
          </a:p>
          <a:p>
            <a:r>
              <a:rPr lang="zh-TW" altLang="en-US"/>
              <a:t>們中間。制</a:t>
            </a:r>
          </a:p>
          <a:p>
            <a:r>
              <a:rPr lang="zh-TW" altLang="en-US"/>
              <a:t>造帳幕和其</a:t>
            </a:r>
          </a:p>
          <a:p>
            <a:r>
              <a:rPr lang="zh-TW" altLang="en-US"/>
              <a:t>中的一切器</a:t>
            </a:r>
          </a:p>
          <a:p>
            <a:r>
              <a:rPr lang="zh-TW" altLang="en-US"/>
              <a:t>具都要照我</a:t>
            </a:r>
          </a:p>
          <a:p>
            <a:r>
              <a:rPr lang="zh-TW" altLang="en-US"/>
              <a:t>所指示你的</a:t>
            </a:r>
          </a:p>
          <a:p>
            <a:r>
              <a:rPr lang="zh-TW" altLang="en-US"/>
              <a:t>樣式。”</a:t>
            </a:r>
            <a:r>
              <a:rPr lang="en-US" altLang="zh-TW"/>
              <a:t>(</a:t>
            </a:r>
            <a:r>
              <a:rPr lang="zh-TW" altLang="en-US"/>
              <a:t>出埃</a:t>
            </a:r>
          </a:p>
          <a:p>
            <a:r>
              <a:rPr lang="zh-TW" altLang="en-US"/>
              <a:t>及記</a:t>
            </a:r>
            <a:r>
              <a:rPr lang="en-US" altLang="zh-TW"/>
              <a:t>25:8-9</a:t>
            </a:r>
          </a:p>
          <a:p>
            <a:r>
              <a:rPr lang="zh-TW" altLang="en-US"/>
              <a:t>和合本</a:t>
            </a:r>
            <a:r>
              <a:rPr lang="en-US" altLang="zh-TW"/>
              <a:t>)</a:t>
            </a:r>
          </a:p>
          <a:p>
            <a:r>
              <a:rPr lang="en-US" altLang="zh-TW"/>
              <a:t>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116"/>
            <a:ext cx="10515600" cy="4211227"/>
          </a:xfrm>
        </p:spPr>
        <p:txBody>
          <a:bodyPr>
            <a:normAutofit/>
          </a:bodyPr>
          <a:lstStyle/>
          <a:p>
            <a:r>
              <a:rPr lang="zh-TW" altLang="en-US" sz="3000"/>
              <a:t>後來當以色列人進到迦南地，</a:t>
            </a:r>
            <a:r>
              <a:rPr lang="zh-TW" altLang="en-US" sz="3000" b="1"/>
              <a:t>所羅門</a:t>
            </a:r>
            <a:r>
              <a:rPr lang="zh-TW" altLang="en-US" sz="3000"/>
              <a:t>為神建造</a:t>
            </a:r>
            <a:r>
              <a:rPr lang="zh-TW" altLang="en-US" sz="3000" b="1"/>
              <a:t>聖殿</a:t>
            </a:r>
            <a:r>
              <a:rPr lang="zh-TW" altLang="en-US" sz="3000"/>
              <a:t>使以色列人認罪，禱告， 使天下萬民認識敬畏耶和華（歷下 </a:t>
            </a:r>
            <a:r>
              <a:rPr lang="en-US" altLang="zh-TW" sz="3000"/>
              <a:t>6:16-42</a:t>
            </a:r>
            <a:r>
              <a:rPr lang="zh-TW" altLang="en-US" sz="3000"/>
              <a:t>）</a:t>
            </a:r>
            <a:endParaRPr lang="zh-TW" altLang="en-US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A451-B754-4942-8B23-010EE2D66925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C88E-9E77-F7B5-EA55-DF61FB84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72856"/>
          </a:xfrm>
        </p:spPr>
        <p:txBody>
          <a:bodyPr>
            <a:normAutofit/>
          </a:bodyPr>
          <a:lstStyle/>
          <a:p>
            <a:r>
              <a:rPr lang="en-US" altLang="zh-TW"/>
              <a:t>1.2 </a:t>
            </a:r>
            <a:r>
              <a:rPr lang="zh-TW" altLang="en-US"/>
              <a:t>心靈誠實的敬拜</a:t>
            </a:r>
            <a:r>
              <a:rPr lang="en-US" altLang="zh-TW"/>
              <a:t>– </a:t>
            </a:r>
            <a:r>
              <a:rPr lang="zh-TW" altLang="en-US"/>
              <a:t>聖殿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C1BAFC-7585-C9F7-D128-1F0A273D5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41911"/>
            <a:ext cx="7942278" cy="40267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1C036-6767-AE6F-ACE7-177BDDD2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1D9D-DE07-46E7-9305-A74799D91BA2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28BD-8E94-E4D5-4F60-2CF4516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1DCA7-222D-D526-E275-266F52EFE2B8}"/>
              </a:ext>
            </a:extLst>
          </p:cNvPr>
          <p:cNvSpPr txBox="1"/>
          <p:nvPr/>
        </p:nvSpPr>
        <p:spPr>
          <a:xfrm>
            <a:off x="9316529" y="2285999"/>
            <a:ext cx="20372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/>
              <a:t>你壽數滿足、</a:t>
            </a:r>
          </a:p>
          <a:p>
            <a:r>
              <a:rPr lang="zh-TW" altLang="en-US"/>
              <a:t>與你列祖同</a:t>
            </a:r>
          </a:p>
          <a:p>
            <a:r>
              <a:rPr lang="zh-TW" altLang="en-US"/>
              <a:t>睡的時候，</a:t>
            </a:r>
          </a:p>
          <a:p>
            <a:r>
              <a:rPr lang="zh-TW" altLang="en-US"/>
              <a:t>我必使你的</a:t>
            </a:r>
          </a:p>
          <a:p>
            <a:r>
              <a:rPr lang="zh-TW" altLang="en-US"/>
              <a:t>後裔接續你</a:t>
            </a:r>
          </a:p>
          <a:p>
            <a:r>
              <a:rPr lang="zh-TW" altLang="en-US"/>
              <a:t>的位；我也</a:t>
            </a:r>
          </a:p>
          <a:p>
            <a:r>
              <a:rPr lang="zh-TW" altLang="en-US"/>
              <a:t>必堅定他的</a:t>
            </a:r>
          </a:p>
          <a:p>
            <a:r>
              <a:rPr lang="zh-TW" altLang="en-US"/>
              <a:t>國。他必為</a:t>
            </a:r>
          </a:p>
          <a:p>
            <a:r>
              <a:rPr lang="zh-TW" altLang="en-US"/>
              <a:t>我的名建造</a:t>
            </a:r>
          </a:p>
          <a:p>
            <a:r>
              <a:rPr lang="zh-TW" altLang="en-US"/>
              <a:t>殿宇；我必</a:t>
            </a:r>
          </a:p>
          <a:p>
            <a:r>
              <a:rPr lang="zh-TW" altLang="en-US"/>
              <a:t>堅定他的國</a:t>
            </a:r>
          </a:p>
          <a:p>
            <a:r>
              <a:rPr lang="zh-TW" altLang="en-US"/>
              <a:t>位，直到永</a:t>
            </a:r>
          </a:p>
          <a:p>
            <a:r>
              <a:rPr lang="zh-TW" altLang="en-US"/>
              <a:t>遠。</a:t>
            </a:r>
            <a:r>
              <a:rPr lang="en-US" altLang="zh-TW"/>
              <a:t>(</a:t>
            </a:r>
            <a:r>
              <a:rPr lang="zh-TW" altLang="en-US"/>
              <a:t>撒母耳</a:t>
            </a:r>
          </a:p>
          <a:p>
            <a:r>
              <a:rPr lang="zh-TW" altLang="en-US"/>
              <a:t>記下</a:t>
            </a:r>
            <a:r>
              <a:rPr lang="en-US" altLang="zh-TW"/>
              <a:t>7:12-13</a:t>
            </a:r>
          </a:p>
          <a:p>
            <a:r>
              <a:rPr lang="zh-TW" altLang="en-US"/>
              <a:t>和合本</a:t>
            </a:r>
            <a:r>
              <a:rPr lang="en-US" altLang="zh-TW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FB8E-2C1C-290A-6860-21126E5C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3" y="624110"/>
            <a:ext cx="10105020" cy="1280890"/>
          </a:xfrm>
        </p:spPr>
        <p:txBody>
          <a:bodyPr/>
          <a:lstStyle/>
          <a:p>
            <a:r>
              <a:rPr lang="en-US" altLang="zh-TW"/>
              <a:t>1.2 </a:t>
            </a:r>
            <a:r>
              <a:rPr lang="zh-TW" altLang="en-US"/>
              <a:t>心靈誠實的敬拜</a:t>
            </a:r>
            <a:r>
              <a:rPr lang="en-US" altLang="zh-TW"/>
              <a:t>– </a:t>
            </a:r>
            <a:r>
              <a:rPr lang="zh-TW" altLang="en-US"/>
              <a:t>聖殿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A488FB-C551-E8C5-7837-141200252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814" y="2133600"/>
            <a:ext cx="5952197" cy="3778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0496-76D9-35CF-02E7-5D6E6F6A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7557-E4A9-41E5-949A-1BF8840FC556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A37EE-1F46-0630-4CF8-64E7D9A4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743"/>
            <a:ext cx="10515600" cy="385248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舊約會幕與聖殿裏的敬拜是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影子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真正敬拜的意義與實體在基督裏實現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30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1FC4-450D-49C1-9ADD-9B8A17EAC61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AB25DEC-E445-3EBE-04E9-5233B088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EA9B-7E97-DA2A-6E5A-F4A1A1E8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95F7C-9595-816E-DF37-42137E92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743"/>
            <a:ext cx="10515600" cy="385248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基督來到地上潔淨聖殿，祂將自己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復活的身體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稱為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聖殿</a:t>
            </a:r>
            <a:endParaRPr lang="en-US" altLang="zh-TW" sz="3000" b="1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約 </a:t>
            </a:r>
            <a:r>
              <a:rPr lang="en-US" altLang="zh-TW" sz="3000">
                <a:latin typeface="DengXian" panose="02010600030101010101" pitchFamily="2" charset="-122"/>
                <a:ea typeface="DengXian" panose="02010600030101010101" pitchFamily="2" charset="-122"/>
              </a:rPr>
              <a:t>2:18-22</a:t>
            </a:r>
            <a:r>
              <a:rPr lang="zh-TW" altLang="en-US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因此猶太人問他說：「你既做這些事，還顯甚麼神蹟給我們看呢？」耶穌回答說：「你們拆毀這殿，我三日內要再建立起來。」猶太人便說：「這殿是四十六年才造成的，你三日內就再建立起來嗎？」但</a:t>
            </a:r>
            <a:r>
              <a:rPr lang="zh-TW" altLang="en-US" sz="2400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耶穌這話是以他的身體為殿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。所以到他從死裡復活以後，門徒就想起他說過這話，便信了聖經和耶穌所說的。</a:t>
            </a:r>
            <a:endParaRPr lang="en-US" altLang="zh-TW" sz="320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7C51-8529-ED95-7C1B-3874E6EC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492-8C48-4A98-94C8-9E9030C845D3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FAFF8-5AD7-8CC9-32EB-52BBCEE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743"/>
            <a:ext cx="10515600" cy="385248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。耶穌在地期間與撒瑪利亞婦人的對話中告訴我們何為真正敬拜神：</a:t>
            </a:r>
            <a:endParaRPr lang="en-US" altLang="zh-TW" sz="3000" b="1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約 </a:t>
            </a:r>
            <a:r>
              <a:rPr lang="en-US" altLang="zh-TW" sz="3000">
                <a:latin typeface="DengXian" panose="02010600030101010101" pitchFamily="2" charset="-122"/>
                <a:ea typeface="DengXian" panose="02010600030101010101" pitchFamily="2" charset="-122"/>
              </a:rPr>
              <a:t>4:21-24</a:t>
            </a:r>
            <a:r>
              <a:rPr lang="zh-TW" altLang="en-US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婦人、你當信我、時候將到、你們拜父、也不在這山上、也不在耶路撒冷。 你們所拜的、你們不知道。我們所拜的、我們知道．因為救恩是從猶太人出來的。 時候將到、如今就是了、那真正拜父的、要用心靈和誠實拜他、因為父要這樣的人拜他。神是個靈。所以拜他的、必須用心靈和誠實拜他</a:t>
            </a:r>
            <a:r>
              <a:rPr lang="en-US" altLang="zh-TW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zh-TW" alt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TW" sz="320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492-8C48-4A98-94C8-9E9030C845D3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DD76C8F-3DD2-4EA2-6378-D927E3131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8DF8-71DD-4EDE-D705-A4FA8860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6518-4AFF-5C0B-C253-BEC139A1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743"/>
            <a:ext cx="10515600" cy="385248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我們敬拜真神首先是因為認識耶穌。</a:t>
            </a:r>
            <a:endParaRPr lang="en-US" altLang="zh-TW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通過耶穌，我們在心靈與真理中敬拜神。因此，基督徒遺棄了偶像，開始敬拜真神。</a:t>
            </a:r>
            <a:endParaRPr lang="en-US" altLang="zh-TW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在主日，聖徒們一同聚集禮拜是借著讚美，懺悔，禱告，或唱詩，或領聖餐，或聆聽神的話，或金錢奉獻都是在心靈與誠實中敬拜真神。</a:t>
            </a:r>
            <a:endParaRPr lang="en-US" altLang="zh-TW" sz="320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CA08-A8FC-AF8D-BFEE-2F4E6504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EB82-5C72-4B80-BE98-6B422365D8D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249E-A0F7-6F4E-BE55-5F1E7F2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56" y="365125"/>
            <a:ext cx="9491444" cy="1564259"/>
          </a:xfrm>
        </p:spPr>
        <p:txBody>
          <a:bodyPr>
            <a:noAutofit/>
          </a:bodyPr>
          <a:lstStyle/>
          <a:p>
            <a:pPr marL="224155" marR="0">
              <a:spcAft>
                <a:spcPts val="0"/>
              </a:spcAft>
            </a:pPr>
            <a:r>
              <a:rPr lang="zh-CN" altLang="en-US" sz="3200">
                <a:latin typeface="+mn-ea"/>
                <a:ea typeface="+mn-ea"/>
              </a:rPr>
              <a:t>問題 </a:t>
            </a:r>
            <a:r>
              <a:rPr lang="en-US" altLang="zh-CN" sz="3200">
                <a:latin typeface="+mn-ea"/>
                <a:ea typeface="+mn-ea"/>
              </a:rPr>
              <a:t>34</a:t>
            </a:r>
            <a:r>
              <a:rPr lang="zh-CN" altLang="en-US" sz="3200">
                <a:latin typeface="+mn-ea"/>
                <a:ea typeface="+mn-ea"/>
              </a:rPr>
              <a:t>：</a:t>
            </a:r>
            <a:r>
              <a:rPr lang="zh-CN" altLang="en-US" sz="2800">
                <a:latin typeface="+mn-ea"/>
                <a:ea typeface="+mn-ea"/>
              </a:rPr>
              <a:t>既然我們是單單靠著恩典，借著基督得救，那我們還需要有好行為，並聽從上帝的話嗎？</a:t>
            </a:r>
            <a:endParaRPr lang="en-US" sz="320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8" y="1929384"/>
            <a:ext cx="9340442" cy="4251960"/>
          </a:xfrm>
        </p:spPr>
        <p:txBody>
          <a:bodyPr>
            <a:normAutofit/>
          </a:bodyPr>
          <a:lstStyle/>
          <a:p>
            <a:pPr marL="0" marR="574040" indent="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zh-CN" altLang="en-US" sz="1600">
                <a:latin typeface="+mn-ea"/>
              </a:rPr>
              <a:t>答 ：</a:t>
            </a:r>
            <a:r>
              <a:rPr lang="zh-CN" altLang="en-US" sz="2400" b="1" spc="20">
                <a:effectLst/>
                <a:latin typeface="+mn-ea"/>
                <a:cs typeface="PMingLiU" panose="02020500000000000000" pitchFamily="18" charset="-120"/>
              </a:rPr>
              <a:t>是的</a:t>
            </a:r>
            <a:r>
              <a:rPr lang="zh-CN" altLang="en-US" sz="2400" spc="20">
                <a:effectLst/>
                <a:latin typeface="+mn-ea"/>
                <a:cs typeface="PMingLiU" panose="02020500000000000000" pitchFamily="18" charset="-120"/>
              </a:rPr>
              <a:t>，因為基督用他的寶血救贖了我們，並借著他的靈更新我們，以使我們的生命能夠</a:t>
            </a:r>
            <a:r>
              <a:rPr lang="zh-CN" altLang="en-US" sz="2400" b="1" spc="20">
                <a:effectLst/>
                <a:latin typeface="+mn-ea"/>
                <a:cs typeface="PMingLiU" panose="02020500000000000000" pitchFamily="18" charset="-120"/>
              </a:rPr>
              <a:t>表明對上帝的愛和感謝</a:t>
            </a:r>
            <a:r>
              <a:rPr lang="zh-CN" altLang="en-US" sz="2400" spc="20">
                <a:effectLst/>
                <a:latin typeface="+mn-ea"/>
                <a:cs typeface="PMingLiU" panose="02020500000000000000" pitchFamily="18" charset="-120"/>
              </a:rPr>
              <a:t>，也讓我們</a:t>
            </a:r>
            <a:r>
              <a:rPr lang="zh-CN" altLang="en-US" sz="2400" b="1" spc="20">
                <a:effectLst/>
                <a:latin typeface="+mn-ea"/>
                <a:cs typeface="PMingLiU" panose="02020500000000000000" pitchFamily="18" charset="-120"/>
              </a:rPr>
              <a:t>透過所結的果子得著信心的確據</a:t>
            </a:r>
            <a:r>
              <a:rPr lang="zh-CN" altLang="en-US" sz="2400" spc="20">
                <a:effectLst/>
                <a:latin typeface="+mn-ea"/>
                <a:cs typeface="PMingLiU" panose="02020500000000000000" pitchFamily="18" charset="-120"/>
              </a:rPr>
              <a:t>，並且可以透過我們</a:t>
            </a:r>
            <a:r>
              <a:rPr lang="zh-CN" altLang="en-US" sz="2400" b="1" spc="20">
                <a:effectLst/>
                <a:latin typeface="+mn-ea"/>
                <a:cs typeface="PMingLiU" panose="02020500000000000000" pitchFamily="18" charset="-120"/>
              </a:rPr>
              <a:t>敬虔的行為</a:t>
            </a:r>
            <a:r>
              <a:rPr lang="zh-CN" altLang="en-US" sz="2400" spc="20">
                <a:effectLst/>
                <a:latin typeface="+mn-ea"/>
                <a:cs typeface="PMingLiU" panose="02020500000000000000" pitchFamily="18" charset="-120"/>
              </a:rPr>
              <a:t>為基督贏得靈魂 </a:t>
            </a:r>
            <a:endParaRPr lang="en-US" altLang="zh-CN" sz="2400" spc="20">
              <a:effectLst/>
              <a:latin typeface="+mn-ea"/>
              <a:cs typeface="PMingLiU" panose="02020500000000000000" pitchFamily="18" charset="-120"/>
            </a:endParaRPr>
          </a:p>
          <a:p>
            <a:pPr marL="0" marR="574040" indent="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zh-CN" altLang="en-US" sz="2000" spc="20">
                <a:effectLst/>
                <a:latin typeface="+mn-ea"/>
                <a:cs typeface="PMingLiU" panose="02020500000000000000" pitchFamily="18" charset="-120"/>
              </a:rPr>
              <a:t>彼前 </a:t>
            </a:r>
            <a:r>
              <a:rPr lang="en-US" altLang="zh-CN" sz="2000" spc="20">
                <a:effectLst/>
                <a:latin typeface="+mn-ea"/>
                <a:cs typeface="PMingLiU" panose="02020500000000000000" pitchFamily="18" charset="-120"/>
              </a:rPr>
              <a:t>2:9-12	</a:t>
            </a:r>
            <a:r>
              <a:rPr lang="zh-TW" altLang="en-US" sz="2000" spc="20">
                <a:solidFill>
                  <a:srgbClr val="0070C0"/>
                </a:solidFill>
                <a:effectLst/>
                <a:latin typeface="+mn-ea"/>
                <a:cs typeface="PMingLiU" panose="02020500000000000000" pitchFamily="18" charset="-120"/>
              </a:rPr>
              <a:t>惟有你們是被揀選的族類，是有君尊的祭司，是聖潔的國度，是屬　神的子民，要叫你們宣揚那召你們出黑暗入奇妙光明者的美德。你們從前算不得子民，現在卻作了　神的子民；從前未曾蒙憐恤，現在卻蒙了憐恤。親愛的弟兄啊，你們是客旅，是寄居的。我勸你們要禁戒肉體的私慾；這私慾是與靈魂爭戰的。你們在外邦人中，應當</a:t>
            </a:r>
            <a:r>
              <a:rPr lang="zh-TW" altLang="en-US" sz="2000" b="1" spc="20">
                <a:solidFill>
                  <a:srgbClr val="0070C0"/>
                </a:solidFill>
                <a:effectLst/>
                <a:latin typeface="+mn-ea"/>
                <a:cs typeface="PMingLiU" panose="02020500000000000000" pitchFamily="18" charset="-120"/>
              </a:rPr>
              <a:t>品行端正</a:t>
            </a:r>
            <a:r>
              <a:rPr lang="zh-TW" altLang="en-US" sz="2000" spc="20">
                <a:solidFill>
                  <a:srgbClr val="0070C0"/>
                </a:solidFill>
                <a:effectLst/>
                <a:latin typeface="+mn-ea"/>
                <a:cs typeface="PMingLiU" panose="02020500000000000000" pitchFamily="18" charset="-120"/>
              </a:rPr>
              <a:t>，叫那些毀謗你們是作惡的，因看見你們的</a:t>
            </a:r>
            <a:r>
              <a:rPr lang="zh-TW" altLang="en-US" sz="2000" b="1" spc="20">
                <a:solidFill>
                  <a:srgbClr val="0070C0"/>
                </a:solidFill>
                <a:effectLst/>
                <a:latin typeface="+mn-ea"/>
                <a:cs typeface="PMingLiU" panose="02020500000000000000" pitchFamily="18" charset="-120"/>
              </a:rPr>
              <a:t>好行為</a:t>
            </a:r>
            <a:r>
              <a:rPr lang="zh-TW" altLang="en-US" sz="2000" spc="20">
                <a:solidFill>
                  <a:srgbClr val="0070C0"/>
                </a:solidFill>
                <a:effectLst/>
                <a:latin typeface="+mn-ea"/>
                <a:cs typeface="PMingLiU" panose="02020500000000000000" pitchFamily="18" charset="-120"/>
              </a:rPr>
              <a:t>，便在鑒察（或譯：眷顧）的日子歸榮耀給　神。</a:t>
            </a:r>
            <a:endParaRPr lang="en-US" altLang="zh-CN" sz="2000" spc="20">
              <a:solidFill>
                <a:srgbClr val="0070C0"/>
              </a:solidFill>
              <a:effectLst/>
              <a:latin typeface="+mn-ea"/>
              <a:cs typeface="PMingLiU" panose="02020500000000000000" pitchFamily="18" charset="-120"/>
            </a:endParaRPr>
          </a:p>
          <a:p>
            <a:pPr marL="0" marR="574040" indent="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None/>
            </a:pPr>
            <a:endParaRPr lang="en-US" altLang="zh-CN" sz="2800">
              <a:effectLst/>
              <a:latin typeface="+mn-ea"/>
              <a:cs typeface="PMingLiU" panose="02020500000000000000" pitchFamily="18" charset="-120"/>
            </a:endParaRPr>
          </a:p>
          <a:p>
            <a:pPr marL="224155" marR="57404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</a:pPr>
            <a:endParaRPr lang="en-US" sz="2800">
              <a:effectLst/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11B3-1D52-4116-92B1-CD506C3658ED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心靈誠實的敬拜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743"/>
            <a:ext cx="10515600" cy="3852481"/>
          </a:xfrm>
        </p:spPr>
        <p:txBody>
          <a:bodyPr>
            <a:normAutofit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因此，基督徒敬拜神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是在基督裏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，並且我們在敬拜中被神</a:t>
            </a:r>
            <a:r>
              <a:rPr lang="zh-TW" altLang="en-US" sz="3000" b="1">
                <a:latin typeface="DengXian" panose="02010600030101010101" pitchFamily="2" charset="-122"/>
                <a:ea typeface="DengXian" panose="02010600030101010101" pitchFamily="2" charset="-122"/>
              </a:rPr>
              <a:t>建造成為祂的聖殿</a:t>
            </a:r>
            <a:endParaRPr lang="en-US" altLang="zh-TW" sz="3000" b="1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弗 </a:t>
            </a:r>
            <a:r>
              <a:rPr lang="en-US" altLang="zh-TW" sz="3000">
                <a:latin typeface="DengXian" panose="02010600030101010101" pitchFamily="2" charset="-122"/>
                <a:ea typeface="DengXian" panose="02010600030101010101" pitchFamily="2" charset="-122"/>
              </a:rPr>
              <a:t>2:19-21</a:t>
            </a:r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這樣，你們不再作外人和客旅，是與聖徒同國，是　</a:t>
            </a:r>
            <a:r>
              <a:rPr lang="zh-TW" altLang="en-US" sz="3000" b="1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神家裡的人</a:t>
            </a:r>
            <a:r>
              <a:rPr lang="zh-TW" altLang="en-US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了；並且被建造在使徒和先知的根基上，有基督耶穌自己為房角石 </a:t>
            </a:r>
            <a:r>
              <a:rPr lang="en-US" altLang="zh-TW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各（或譯：全）房靠他聯絡得合式，漸漸</a:t>
            </a:r>
            <a:r>
              <a:rPr lang="zh-TW" altLang="en-US" sz="3000" b="1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成為主的聖殿 </a:t>
            </a:r>
            <a:r>
              <a:rPr lang="en-US" altLang="zh-TW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你們也靠他同被建造，成為　</a:t>
            </a:r>
            <a:r>
              <a:rPr lang="zh-TW" altLang="en-US" sz="3000" b="1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神藉著聖靈居住的所在</a:t>
            </a:r>
            <a:r>
              <a:rPr lang="zh-TW" altLang="en-US" sz="30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320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EB82-5C72-4B80-BE98-6B422365D8D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5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BD026-CDF1-331F-34E6-734E1A4A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81F4-9AA5-9DAA-DA16-18C8A13E6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414" y="1700805"/>
            <a:ext cx="9155694" cy="1975458"/>
          </a:xfrm>
        </p:spPr>
        <p:txBody>
          <a:bodyPr>
            <a:normAutofit/>
          </a:bodyPr>
          <a:lstStyle/>
          <a:p>
            <a:r>
              <a:rPr lang="en-US" altLang="zh-TW">
                <a:latin typeface="+mn-ea"/>
                <a:ea typeface="+mn-ea"/>
                <a:cs typeface="SimSun" panose="02010600030101010101" pitchFamily="2" charset="-122"/>
              </a:rPr>
              <a:t>2.	</a:t>
            </a:r>
            <a:r>
              <a:rPr lang="zh-TW" altLang="en-US">
                <a:latin typeface="+mn-ea"/>
                <a:ea typeface="+mn-ea"/>
                <a:cs typeface="SimSun" panose="02010600030101010101" pitchFamily="2" charset="-122"/>
              </a:rPr>
              <a:t>敬拜獨一真神</a:t>
            </a:r>
            <a:endParaRPr lang="en-US">
              <a:latin typeface="+mn-ea"/>
              <a:ea typeface="+mn-ea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EFD399-55FC-41CD-B3BC-5DF63E2B9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F23E-290F-2C12-5D36-71726520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C6A992-76A5-4A5C-B73E-BC7D155969B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811B2-5712-9A32-1B69-F6CC686B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CD31F4-64FA-4BA0-9498-67783267A8C8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2601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70" y="611943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/>
              <a:t>2.1.</a:t>
            </a:r>
            <a:r>
              <a:rPr lang="zh-TW" altLang="en-US"/>
              <a:t>敬拜真神得安息</a:t>
            </a:r>
            <a:endParaRPr lang="en-US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631" y="2133600"/>
            <a:ext cx="9851981" cy="3777622"/>
          </a:xfrm>
        </p:spPr>
        <p:txBody>
          <a:bodyPr>
            <a:normAutofit/>
          </a:bodyPr>
          <a:lstStyle/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神在伊甸園中將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第七日分別為聖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，並賜福給那日，因為在那日，神歇了祂一切創造的工，就安息了（創 </a:t>
            </a:r>
            <a:r>
              <a:rPr lang="en-US" altLang="zh-TW" sz="3200">
                <a:latin typeface="DengXian" panose="02010600030101010101" pitchFamily="2" charset="-122"/>
                <a:ea typeface="DengXian" panose="02010600030101010101" pitchFamily="2" charset="-122"/>
              </a:rPr>
              <a:t>2:3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神分別那日為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聖日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要人按照神的命令敬拜，順服他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；同時在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順服中得享神所賜的安息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3D15-FA72-0087-3D8D-C92C2CDD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BAD-D56F-48B2-A875-B422BEA769DB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4D386-50E7-426A-AB24-01E9062C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0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2.1.</a:t>
            </a:r>
            <a:r>
              <a:rPr lang="zh-TW" altLang="en-US"/>
              <a:t>敬拜真神得安息</a:t>
            </a:r>
            <a:endParaRPr lang="en-US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人墮落犯罪後，在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神面前失去了安息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以色列人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部分的歷史也顯明了這一點。神藉著詩人向我們說，“</a:t>
            </a: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那時你們的祖宗試我探我、並且觀看我的作為。四十年之久、我厭煩那世代、說、這是心裏迷糊的百姓、竟不曉得我的作為． 所以我在怒中起誓、說、他們斷</a:t>
            </a:r>
            <a:r>
              <a:rPr lang="zh-TW" altLang="en-US" sz="3200" b="1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不可進入我的安息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”（詩 </a:t>
            </a:r>
            <a:r>
              <a:rPr lang="en-US" altLang="zh-TW" sz="3200">
                <a:latin typeface="DengXian" panose="02010600030101010101" pitchFamily="2" charset="-122"/>
                <a:ea typeface="DengXian" panose="02010600030101010101" pitchFamily="2" charset="-122"/>
              </a:rPr>
              <a:t>95:9-11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3D15-FA72-0087-3D8D-C92C2CDD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69E3-630D-41BA-94FD-03458294100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4D386-50E7-426A-AB24-01E9062C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39381-5350-E081-005B-06826B2A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184-FFBB-D1F4-37BB-C4F6A332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2.1.</a:t>
            </a:r>
            <a:r>
              <a:rPr lang="zh-TW" altLang="en-US"/>
              <a:t>敬拜真神得安息</a:t>
            </a:r>
            <a:endParaRPr lang="en-US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F696-0205-8E8C-D709-CC374A8A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1744910"/>
            <a:ext cx="10028150" cy="4166312"/>
          </a:xfrm>
        </p:spPr>
        <p:txBody>
          <a:bodyPr>
            <a:normAutofit fontScale="85000" lnSpcReduction="20000"/>
          </a:bodyPr>
          <a:lstStyle/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當人心裡迷糊，心眼看不見神的作為，也不知道一生的方向，只求暫時在感觀上得安寧與棲息，反而失去了在神裡面的安息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論到第七日、有一處說、</a:t>
            </a:r>
            <a:r>
              <a:rPr lang="en-US" altLang="zh-TW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到第七日神就歇了他一切的工。 </a:t>
            </a:r>
            <a:r>
              <a:rPr lang="en-US" altLang="zh-TW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又有一處說、</a:t>
            </a:r>
            <a:r>
              <a:rPr lang="en-US" altLang="zh-TW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他們斷不可進入我的安息。 </a:t>
            </a:r>
            <a:r>
              <a:rPr lang="en-US" altLang="zh-TW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r>
              <a:rPr lang="zh-TW" altLang="en-US" sz="320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既有必進安息的人、那先前聽見福音的、因為不信從、不得進去。 。 。這樣看來、必另有一安息日的安息、為神的子民存留。因為那進入安息的、乃是歇了自己的工、正如神歇了他的工一樣。所以我們務必竭力進入那安息、免得有人學那不信從的樣子跌倒了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（希</a:t>
            </a:r>
            <a:r>
              <a:rPr lang="en-US" altLang="zh-TW" sz="3200">
                <a:latin typeface="DengXian" panose="02010600030101010101" pitchFamily="2" charset="-122"/>
                <a:ea typeface="DengXian" panose="02010600030101010101" pitchFamily="2" charset="-122"/>
              </a:rPr>
              <a:t>4:4-11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7B704-782E-EE07-7676-53A18129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69E3-630D-41BA-94FD-03458294100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0CB88-ABDE-DC95-4E23-B03BAF68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8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A25E-125B-2E57-0F11-F8DF230FA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98F1-8113-ABD5-9F55-A6FB58FE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2.1.</a:t>
            </a:r>
            <a:r>
              <a:rPr lang="zh-TW" altLang="en-US"/>
              <a:t>敬拜真神得安息</a:t>
            </a:r>
            <a:endParaRPr lang="en-US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06D2-7BD2-2B4B-9260-47FF4CF6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1744910"/>
            <a:ext cx="10028150" cy="4166312"/>
          </a:xfrm>
        </p:spPr>
        <p:txBody>
          <a:bodyPr>
            <a:normAutofit fontScale="85000" lnSpcReduction="10000"/>
          </a:bodyPr>
          <a:lstStyle/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希伯來書的作者從神的創造，以色列人進神應許之地的歷史，勸諫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新約的基督徒要在神裡面得安息是要竭力努力的事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，因為只有學習努力順服神的人，方可進入到神的安息。</a:t>
            </a:r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敬拜神不是教導我們順著我們的本性，想作我們的喜好，反而是在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敬拜神的過程中，信心與聽見的道調和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，使我們的心安息在神的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創造之工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與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救贖之工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之上。</a:t>
            </a:r>
            <a:endParaRPr lang="en-US" altLang="zh-TW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24155" marR="369570" algn="just">
              <a:lnSpc>
                <a:spcPct val="112000"/>
              </a:lnSpc>
              <a:spcBef>
                <a:spcPts val="1305"/>
              </a:spcBef>
              <a:spcAft>
                <a:spcPts val="0"/>
              </a:spcAft>
            </a:pP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在敬拜之中，聖靈將基督的順服刻畫在我們的心，使我們的心不再焦慮不安，而是可以安穩在神的工作之上。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42FB0-93BF-EE34-75C3-1F34C5B6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69E3-630D-41BA-94FD-03458294100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5B806-6B2C-2342-F1A1-17B6651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2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461-D074-9D36-F1E2-53FEFFC5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2.2. </a:t>
            </a:r>
            <a:r>
              <a:rPr lang="zh-CN" altLang="en-US"/>
              <a:t>敬拜得滿足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06B3-4272-7F45-9199-790F642D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7" y="1719743"/>
            <a:ext cx="9071805" cy="4216646"/>
          </a:xfrm>
        </p:spPr>
        <p:txBody>
          <a:bodyPr>
            <a:normAutofit/>
          </a:bodyPr>
          <a:lstStyle/>
          <a:p>
            <a:r>
              <a:rPr lang="zh-TW" altLang="en-US" sz="2800"/>
              <a:t>同樣，</a:t>
            </a:r>
            <a:r>
              <a:rPr lang="zh-TW" altLang="en-US" sz="2800" b="1"/>
              <a:t>在基督裡的敬拜使我們的心開始得滿足</a:t>
            </a:r>
            <a:r>
              <a:rPr lang="zh-TW" altLang="en-US" sz="2800"/>
              <a:t>。以色列作為悖逆神的代表，他們敬拜假神。他們希望生命富饒，卻將無辜的生命經火獻給假神，活在神公義的審判下。他們的心沒有滿足，就像箴言書所描寫的，“</a:t>
            </a:r>
            <a:r>
              <a:rPr lang="zh-TW" altLang="en-US" sz="2800" b="1">
                <a:solidFill>
                  <a:srgbClr val="0070C0"/>
                </a:solidFill>
              </a:rPr>
              <a:t>螞蟥有兩個女兒、常說、給呀給呀．有三樣不知足的、連不說夠的共有四樣．就是陰間和石胎、浸水不足的地、並火</a:t>
            </a:r>
            <a:r>
              <a:rPr lang="zh-TW" altLang="en-US" sz="2800"/>
              <a:t>”（箴</a:t>
            </a:r>
            <a:r>
              <a:rPr lang="en-US" altLang="zh-TW" sz="2800"/>
              <a:t>30:15-16</a:t>
            </a:r>
            <a:r>
              <a:rPr lang="zh-TW" altLang="en-US" sz="2800"/>
              <a:t>）。</a:t>
            </a:r>
            <a:endParaRPr lang="en-US" altLang="zh-TW" sz="2800"/>
          </a:p>
          <a:p>
            <a:r>
              <a:rPr lang="zh-TW" altLang="en-US" sz="2800"/>
              <a:t>我們若不是神的拯救，我們會因為敬拜假神，落在如陰間與火，與無止境的貪婪中消耗殆盡。</a:t>
            </a:r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7396-BFBF-80AC-588A-C23F2497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E9F0-1670-4A94-BB6D-DD7A42788ACF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67B2C-8274-7C35-293D-6819CB0A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93A0-5B23-8DCF-93D6-0C2F101ED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67E-93A1-FAA6-663A-826DB9E6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2.2. </a:t>
            </a:r>
            <a:r>
              <a:rPr lang="zh-CN" altLang="en-US"/>
              <a:t>敬拜得滿足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A106-9493-F78B-2A50-A1C7A299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067" y="1719743"/>
            <a:ext cx="9852545" cy="421664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/>
              <a:t>而</a:t>
            </a:r>
            <a:r>
              <a:rPr lang="zh-TW" altLang="en-US" sz="2800" b="1"/>
              <a:t>神的愛在敬拜之中成為我們的滿足</a:t>
            </a:r>
            <a:r>
              <a:rPr lang="zh-TW" altLang="en-US" sz="2800"/>
              <a:t>，真如詩人所說：</a:t>
            </a:r>
          </a:p>
          <a:p>
            <a:r>
              <a:rPr lang="zh-TW" altLang="en-US" sz="2800" b="1">
                <a:solidFill>
                  <a:srgbClr val="0070C0"/>
                </a:solidFill>
              </a:rPr>
              <a:t>神阿、你是我的神、我要切切的尋求你．在乾旱疲乏無水之地、我渴想你、我的心切慕你。我在聖所中曾如此瞻仰你、為要見你的能力、和你的榮耀。因你的慈愛比生命更好、我的嘴唇要頌贊你。我還活的時候要這樣稱頌你．我要奉你的名舉手。我在床上記念你、</a:t>
            </a:r>
            <a:r>
              <a:rPr lang="zh-TW" altLang="en-US" sz="2800" b="1">
                <a:solidFill>
                  <a:schemeClr val="tx1"/>
                </a:solidFill>
              </a:rPr>
              <a:t>在夜更的時候思想你、我的心就像飽足了骨髓肥油</a:t>
            </a:r>
            <a:r>
              <a:rPr lang="zh-TW" altLang="en-US" sz="2800" b="1">
                <a:solidFill>
                  <a:srgbClr val="0070C0"/>
                </a:solidFill>
              </a:rPr>
              <a:t>．我也要以歡樂的嘴唇讚美你</a:t>
            </a:r>
            <a:r>
              <a:rPr lang="zh-TW" altLang="en-US" sz="2800"/>
              <a:t>（詩篇</a:t>
            </a:r>
            <a:r>
              <a:rPr lang="en-US" altLang="zh-TW" sz="2800"/>
              <a:t>63:1-5</a:t>
            </a:r>
            <a:r>
              <a:rPr lang="zh-TW" altLang="en-US" sz="2800"/>
              <a:t>）</a:t>
            </a:r>
          </a:p>
          <a:p>
            <a:r>
              <a:rPr lang="zh-TW" altLang="en-US" sz="2800" b="1"/>
              <a:t>真正能滿足我們心的是神的愛</a:t>
            </a:r>
            <a:r>
              <a:rPr lang="zh-TW" altLang="en-US" sz="2800"/>
              <a:t>。神的愛使我們乾渴疲乏的心得滿足。我們的心因為敬拜神會像飽足了骨髓肥油，使我們的心開始歡樂。基督的愛在我們敬拜之中使我們滿足。</a:t>
            </a:r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6389A-8335-E8B4-2B1F-2AE956DF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E9F0-1670-4A94-BB6D-DD7A42788ACF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B852-1512-60B1-8217-7DAE90F8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9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10BB2-47B8-80CE-2193-631EB8CFB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70CD-640C-5718-F6FC-763337667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414" y="1700805"/>
            <a:ext cx="9155694" cy="1975458"/>
          </a:xfrm>
        </p:spPr>
        <p:txBody>
          <a:bodyPr>
            <a:normAutofit/>
          </a:bodyPr>
          <a:lstStyle/>
          <a:p>
            <a:r>
              <a:rPr lang="en-US" altLang="zh-TW">
                <a:latin typeface="+mn-ea"/>
                <a:ea typeface="+mn-ea"/>
                <a:cs typeface="SimSun" panose="02010600030101010101" pitchFamily="2" charset="-122"/>
              </a:rPr>
              <a:t>3.	</a:t>
            </a:r>
            <a:r>
              <a:rPr lang="zh-CN" altLang="en-US">
                <a:latin typeface="+mn-ea"/>
                <a:ea typeface="+mn-ea"/>
                <a:cs typeface="SimSun" panose="02010600030101010101" pitchFamily="2" charset="-122"/>
              </a:rPr>
              <a:t>敬拜中更新</a:t>
            </a:r>
            <a:endParaRPr lang="en-US">
              <a:latin typeface="+mn-ea"/>
              <a:ea typeface="+mn-ea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14C21E3-9DA2-E9CF-43D3-460B819DC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132B-0EE9-EA5A-753C-52FEBDFD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04C441-5EB5-4333-81D1-69FA543A109F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31D14-8951-E598-8CA5-BF06B2D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CD31F4-64FA-4BA0-9498-67783267A8C8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066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61" y="624110"/>
            <a:ext cx="9396952" cy="1280890"/>
          </a:xfrm>
        </p:spPr>
        <p:txBody>
          <a:bodyPr/>
          <a:lstStyle/>
          <a:p>
            <a:r>
              <a:rPr lang="en-US" altLang="zh-TW"/>
              <a:t>3.1</a:t>
            </a:r>
            <a:r>
              <a:rPr lang="zh-TW" altLang="en-US"/>
              <a:t>心意的更新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894" y="1669409"/>
            <a:ext cx="10369718" cy="4241813"/>
          </a:xfrm>
        </p:spPr>
        <p:txBody>
          <a:bodyPr>
            <a:normAutofit/>
          </a:bodyPr>
          <a:lstStyle/>
          <a:p>
            <a:r>
              <a:rPr lang="zh-TW" altLang="en-US" sz="2000"/>
              <a:t>當一個孩子在成長的過程中會學習模範他心中所敬佩的人。</a:t>
            </a:r>
            <a:endParaRPr lang="en-US" altLang="zh-TW" sz="2000"/>
          </a:p>
          <a:p>
            <a:r>
              <a:rPr lang="zh-TW" altLang="en-US" sz="2000"/>
              <a:t>基督徒作為在基督裡重生的嬰孩，他是</a:t>
            </a:r>
            <a:r>
              <a:rPr lang="zh-TW" altLang="en-US" sz="2000" b="1"/>
              <a:t>照著在基督裡所新造的形象與樣式而長大</a:t>
            </a:r>
            <a:r>
              <a:rPr lang="zh-TW" altLang="en-US" sz="2000"/>
              <a:t>。</a:t>
            </a:r>
            <a:endParaRPr lang="en-US" altLang="zh-TW" sz="2000"/>
          </a:p>
          <a:p>
            <a:r>
              <a:rPr lang="zh-TW" altLang="en-US" sz="2000"/>
              <a:t>我們</a:t>
            </a:r>
            <a:r>
              <a:rPr lang="zh-TW" altLang="en-US" sz="2000" b="1"/>
              <a:t>在敬拜神的過程裡，讓聖靈帶領我們使我們的生命更新變化</a:t>
            </a:r>
            <a:r>
              <a:rPr lang="zh-TW" altLang="en-US" sz="2000"/>
              <a:t>，越來越像基督的模樣。</a:t>
            </a:r>
            <a:endParaRPr lang="en-US" altLang="zh-TW" sz="2000"/>
          </a:p>
          <a:p>
            <a:r>
              <a:rPr lang="zh-TW" altLang="en-US" sz="2000"/>
              <a:t>為此緣故，詩人從反面的角度讓我們看到偶像崇拜的弊端。“</a:t>
            </a:r>
            <a:r>
              <a:rPr lang="zh-TW" altLang="en-US" sz="2000" b="1">
                <a:solidFill>
                  <a:srgbClr val="0070C0"/>
                </a:solidFill>
              </a:rPr>
              <a:t>他們的偶像、是金的銀的、是人手所造的。 有口卻不能言．有眼卻不能看。有耳卻不能聽．有鼻卻不能聞。有手卻不能摸．有腳卻不能走．有喉嚨也不能出聲。 造他的要和他一樣．凡靠他的也要如此</a:t>
            </a:r>
            <a:r>
              <a:rPr lang="zh-TW" altLang="en-US" sz="2000"/>
              <a:t>”（詩</a:t>
            </a:r>
            <a:r>
              <a:rPr lang="en-US" altLang="zh-TW" sz="2000"/>
              <a:t>115:4-8</a:t>
            </a:r>
            <a:r>
              <a:rPr lang="zh-TW" altLang="en-US" sz="2000"/>
              <a:t>）。 </a:t>
            </a:r>
            <a:endParaRPr lang="en-US" altLang="zh-TW" sz="2000"/>
          </a:p>
          <a:p>
            <a:r>
              <a:rPr lang="zh-TW" altLang="en-US" sz="2000"/>
              <a:t>敬拜假神會使人的生命如偶像越變得</a:t>
            </a:r>
            <a:r>
              <a:rPr lang="zh-TW" altLang="en-US" sz="2000" b="1"/>
              <a:t>虛假與無知</a:t>
            </a:r>
            <a:r>
              <a:rPr lang="zh-TW" altLang="en-US" sz="2000"/>
              <a:t>。但敬拜真神使我們的</a:t>
            </a:r>
            <a:r>
              <a:rPr lang="zh-TW" altLang="en-US" sz="2000" b="1"/>
              <a:t>心意更新與變化</a:t>
            </a:r>
            <a:r>
              <a:rPr lang="zh-TW" altLang="en-US" sz="2000"/>
              <a:t>：</a:t>
            </a:r>
          </a:p>
          <a:p>
            <a:endParaRPr lang="zh-TW" altLang="en-US" sz="2000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EB82-EB37-4888-9ECB-7894BB2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19B0-6459-45E5-8B7C-82CB1F03CA5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8AE2-49C5-2468-2068-4E976EAD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1" y="624110"/>
            <a:ext cx="9600311" cy="1280890"/>
          </a:xfrm>
        </p:spPr>
        <p:txBody>
          <a:bodyPr>
            <a:noAutofit/>
          </a:bodyPr>
          <a:lstStyle/>
          <a:p>
            <a:pPr marL="224155"/>
            <a:r>
              <a:rPr lang="zh-CN" altLang="en-US" sz="3200">
                <a:latin typeface="+mn-ea"/>
                <a:ea typeface="+mn-ea"/>
              </a:rPr>
              <a:t>問題 </a:t>
            </a:r>
            <a:r>
              <a:rPr lang="en-US" altLang="zh-CN" sz="3200">
                <a:latin typeface="+mn-ea"/>
                <a:ea typeface="+mn-ea"/>
              </a:rPr>
              <a:t>35</a:t>
            </a:r>
            <a:r>
              <a:rPr lang="zh-CN" altLang="en-US" sz="3200">
                <a:latin typeface="+mn-ea"/>
                <a:ea typeface="+mn-ea"/>
              </a:rPr>
              <a:t>：既然我們是單靠恩典得救，只憑信心，那這信心是怎麼來的呢？</a:t>
            </a:r>
            <a:endParaRPr lang="en-US" sz="320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301" y="2133600"/>
            <a:ext cx="960031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>
                <a:latin typeface="+mn-ea"/>
              </a:rPr>
              <a:t>答 ：我們是</a:t>
            </a:r>
            <a:r>
              <a:rPr lang="zh-CN" altLang="en-US" sz="2400" b="1">
                <a:latin typeface="+mn-ea"/>
              </a:rPr>
              <a:t>籍著聖靈</a:t>
            </a:r>
            <a:r>
              <a:rPr lang="zh-CN" altLang="en-US" sz="2400">
                <a:latin typeface="+mn-ea"/>
              </a:rPr>
              <a:t>領受從基督而來的一切恩賜，</a:t>
            </a:r>
            <a:r>
              <a:rPr lang="zh-CN" altLang="en-US" sz="2400" b="1">
                <a:latin typeface="+mn-ea"/>
              </a:rPr>
              <a:t>包括信心本身 </a:t>
            </a:r>
            <a:endParaRPr lang="en-US" altLang="zh-CN" sz="2400" b="1">
              <a:latin typeface="+mn-ea"/>
            </a:endParaRPr>
          </a:p>
          <a:p>
            <a:pPr marL="0" indent="0">
              <a:buNone/>
            </a:pPr>
            <a:r>
              <a:rPr lang="zh-CN" altLang="en-US" sz="2400">
                <a:latin typeface="+mn-ea"/>
              </a:rPr>
              <a:t>多 </a:t>
            </a:r>
            <a:r>
              <a:rPr lang="en-US" altLang="zh-CN" sz="2400">
                <a:latin typeface="+mn-ea"/>
              </a:rPr>
              <a:t>3:4-6</a:t>
            </a:r>
            <a:r>
              <a:rPr lang="zh-CN" altLang="en-US" sz="2400">
                <a:latin typeface="+mn-ea"/>
              </a:rPr>
              <a:t>。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但到了　神─我們救主的恩慈和他向人所施的慈愛顯明的時候，他便救了我們；並不是因我們自己所行的義，乃是照他的憐憫，藉著</a:t>
            </a:r>
            <a:r>
              <a:rPr lang="zh-TW" altLang="en-US" sz="2400" b="1">
                <a:solidFill>
                  <a:srgbClr val="0070C0"/>
                </a:solidFill>
                <a:latin typeface="+mn-ea"/>
              </a:rPr>
              <a:t>重生的洗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和</a:t>
            </a:r>
            <a:r>
              <a:rPr lang="zh-TW" altLang="en-US" sz="2400" b="1">
                <a:solidFill>
                  <a:srgbClr val="0070C0"/>
                </a:solidFill>
                <a:latin typeface="+mn-ea"/>
              </a:rPr>
              <a:t>聖靈的更新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。聖靈就是　神藉著耶穌基督─我們救主厚厚澆灌在我們身上的，</a:t>
            </a:r>
            <a:endParaRPr lang="en-US" altLang="zh-CN" sz="240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FC8D-CE5A-4640-A321-816425EEF5B9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8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E452-96BA-CBED-2217-DC3033E9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89A2-C067-8375-48B2-E27BF0E2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61" y="624110"/>
            <a:ext cx="9396952" cy="1280890"/>
          </a:xfrm>
        </p:spPr>
        <p:txBody>
          <a:bodyPr/>
          <a:lstStyle/>
          <a:p>
            <a:r>
              <a:rPr lang="en-US" altLang="zh-TW"/>
              <a:t>3.1</a:t>
            </a:r>
            <a:r>
              <a:rPr lang="zh-TW" altLang="en-US"/>
              <a:t>心意的更新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783E-477F-960E-93CC-0ABEE8E8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62" y="1905000"/>
            <a:ext cx="10486450" cy="4006222"/>
          </a:xfrm>
        </p:spPr>
        <p:txBody>
          <a:bodyPr>
            <a:normAutofit/>
          </a:bodyPr>
          <a:lstStyle/>
          <a:p>
            <a:r>
              <a:rPr lang="zh-TW" altLang="en-US" sz="2800" b="1">
                <a:solidFill>
                  <a:srgbClr val="0070C0"/>
                </a:solidFill>
              </a:rPr>
              <a:t>所以弟兄們、我以神的慈悲勸你們、將身體獻上、當作活祭、是聖潔的、是神所喜悅的．你們如此事奉、乃是理所當然的。不要效法這個世界．只要</a:t>
            </a:r>
            <a:r>
              <a:rPr lang="zh-TW" altLang="en-US" sz="2800" b="1">
                <a:solidFill>
                  <a:schemeClr val="tx1"/>
                </a:solidFill>
              </a:rPr>
              <a:t>心意更新而變化</a:t>
            </a:r>
            <a:r>
              <a:rPr lang="zh-TW" altLang="en-US" sz="2800" b="1">
                <a:solidFill>
                  <a:srgbClr val="0070C0"/>
                </a:solidFill>
              </a:rPr>
              <a:t>、叫你們</a:t>
            </a:r>
            <a:r>
              <a:rPr lang="zh-TW" altLang="en-US" sz="2800" b="1">
                <a:solidFill>
                  <a:schemeClr val="tx1"/>
                </a:solidFill>
              </a:rPr>
              <a:t>察驗何為神的善良、純全可喜悅的旨意</a:t>
            </a:r>
            <a:r>
              <a:rPr lang="zh-TW" altLang="en-US" sz="2800" b="1">
                <a:solidFill>
                  <a:srgbClr val="0070C0"/>
                </a:solidFill>
              </a:rPr>
              <a:t>。 </a:t>
            </a:r>
            <a:r>
              <a:rPr lang="zh-TW" altLang="en-US" sz="2000"/>
              <a:t>（羅</a:t>
            </a:r>
            <a:r>
              <a:rPr lang="en-US" altLang="zh-TW" sz="2000"/>
              <a:t>12:1-2</a:t>
            </a:r>
            <a:r>
              <a:rPr lang="zh-TW" altLang="en-US" sz="2000"/>
              <a:t>）。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148B-24C3-901D-FF3C-64E71192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19B0-6459-45E5-8B7C-82CB1F03CA5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53647-CFCB-2AB9-0A40-0E4F420C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6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2DAB-3123-7FBF-9A68-8256B546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D992-BA48-62EA-EE13-31825E27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61" y="624110"/>
            <a:ext cx="9396952" cy="1280890"/>
          </a:xfrm>
        </p:spPr>
        <p:txBody>
          <a:bodyPr/>
          <a:lstStyle/>
          <a:p>
            <a:r>
              <a:rPr lang="en-US" altLang="zh-TW"/>
              <a:t>3.1</a:t>
            </a:r>
            <a:r>
              <a:rPr lang="zh-TW" altLang="en-US"/>
              <a:t>心意的更新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7A2-3701-1ECA-69DD-6E246661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62" y="1465634"/>
            <a:ext cx="10486450" cy="4445588"/>
          </a:xfrm>
        </p:spPr>
        <p:txBody>
          <a:bodyPr>
            <a:normAutofit/>
          </a:bodyPr>
          <a:lstStyle/>
          <a:p>
            <a:r>
              <a:rPr lang="zh-TW" altLang="en-US" sz="2400"/>
              <a:t>保羅鼓勵基督徒的</a:t>
            </a:r>
            <a:r>
              <a:rPr lang="zh-TW" altLang="en-US" sz="2400" b="1"/>
              <a:t>事奉</a:t>
            </a:r>
            <a:r>
              <a:rPr lang="zh-TW" altLang="en-US" sz="2400"/>
              <a:t>（與敬拜同義）。基督徒的敬拜是將自己作為活的祭物獻給神。</a:t>
            </a:r>
            <a:endParaRPr lang="en-US" altLang="zh-TW" sz="2400"/>
          </a:p>
          <a:p>
            <a:r>
              <a:rPr lang="zh-TW" altLang="en-US" sz="2400"/>
              <a:t>當我們知道基督為我們死而復活，我們的生命己經與基督同死同復活。這個生命是可以</a:t>
            </a:r>
            <a:r>
              <a:rPr lang="zh-TW" altLang="en-US" sz="2400" b="1"/>
              <a:t>全然的獻給神</a:t>
            </a:r>
            <a:r>
              <a:rPr lang="zh-TW" altLang="en-US" sz="2400"/>
              <a:t>，同時神也給我們恩典</a:t>
            </a:r>
            <a:r>
              <a:rPr lang="zh-TW" altLang="en-US" sz="2400" b="1"/>
              <a:t>察驗祂的旨意</a:t>
            </a:r>
            <a:r>
              <a:rPr lang="zh-TW" altLang="en-US" sz="2400"/>
              <a:t>。這個旨意不是我們靠自己的活法，乃是</a:t>
            </a:r>
            <a:r>
              <a:rPr lang="zh-TW" altLang="en-US" sz="2400" b="1">
                <a:solidFill>
                  <a:schemeClr val="tx1"/>
                </a:solidFill>
              </a:rPr>
              <a:t>照著一個美好的，屬神的並被神所悅納的方向而活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我們如何達成這個目標呢？保羅鼓勵我們</a:t>
            </a:r>
            <a:r>
              <a:rPr lang="zh-TW" altLang="en-US" sz="2400" b="1"/>
              <a:t>事奉神</a:t>
            </a:r>
            <a:r>
              <a:rPr lang="zh-TW" altLang="en-US" sz="2400"/>
              <a:t>，也就是在敬拜神。在此</a:t>
            </a:r>
            <a:r>
              <a:rPr lang="zh-TW" altLang="en-US" sz="2400" b="1"/>
              <a:t>過程中我們的思想意念產生了一個更新與變化</a:t>
            </a:r>
            <a:r>
              <a:rPr lang="zh-TW" altLang="en-US" sz="2400"/>
              <a:t>。這個變化不是照著這個世界的價值理念，而是照著基督中新造人的樣式而進行。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CC8D-DC2D-7D84-6CFE-C847FB17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19B0-6459-45E5-8B7C-82CB1F03CA5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F2C4C-CC9D-E1B8-92E2-AE27BBCB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3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57" y="872455"/>
            <a:ext cx="9566755" cy="1032544"/>
          </a:xfrm>
        </p:spPr>
        <p:txBody>
          <a:bodyPr/>
          <a:lstStyle/>
          <a:p>
            <a:r>
              <a:rPr lang="en-US" altLang="zh-TW"/>
              <a:t>3.2 </a:t>
            </a:r>
            <a:r>
              <a:rPr lang="zh-TW" altLang="en-US"/>
              <a:t>神的榮美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1822315"/>
            <a:ext cx="9952649" cy="4088907"/>
          </a:xfrm>
        </p:spPr>
        <p:txBody>
          <a:bodyPr>
            <a:normAutofit/>
          </a:bodyPr>
          <a:lstStyle/>
          <a:p>
            <a:r>
              <a:rPr lang="zh-TW" altLang="en-US" sz="2400"/>
              <a:t>若是我們在敬拜中心意更新而變化，聖靈將神的榮美加在我們的身上，使我們的生命更多彰顯</a:t>
            </a:r>
            <a:r>
              <a:rPr lang="zh-TW" altLang="en-US" sz="2400" b="1">
                <a:solidFill>
                  <a:schemeClr val="tx1"/>
                </a:solidFill>
              </a:rPr>
              <a:t>神的榮美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基督徒參加主日禮拜是在主的</a:t>
            </a:r>
            <a:r>
              <a:rPr lang="zh-TW" altLang="en-US" sz="2400" b="1"/>
              <a:t>榮光中敬拜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耶穌基督藉著聖靈居住在我們心中，通過</a:t>
            </a:r>
            <a:r>
              <a:rPr lang="zh-TW" altLang="en-US" sz="2400" b="1"/>
              <a:t>聆聽神的話</a:t>
            </a:r>
            <a:r>
              <a:rPr lang="zh-TW" altLang="en-US" sz="2400"/>
              <a:t>，聖靈藉著基督運行在我們心中，使我們與主</a:t>
            </a:r>
            <a:r>
              <a:rPr lang="zh-TW" altLang="en-US" sz="2400" b="1"/>
              <a:t>在光中相交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舊約中屬靈的偉人</a:t>
            </a:r>
            <a:r>
              <a:rPr lang="zh-TW" altLang="en-US" sz="2400" b="1"/>
              <a:t>摩西</a:t>
            </a:r>
            <a:r>
              <a:rPr lang="zh-TW" altLang="en-US" sz="2400"/>
              <a:t>因為</a:t>
            </a:r>
            <a:r>
              <a:rPr lang="zh-TW" altLang="en-US" sz="2400" b="1"/>
              <a:t>與神面對面</a:t>
            </a:r>
            <a:r>
              <a:rPr lang="zh-TW" altLang="en-US" sz="2400"/>
              <a:t>，當他領受了神的律法，下山的時候，他的臉開始</a:t>
            </a:r>
            <a:r>
              <a:rPr lang="zh-TW" altLang="en-US" sz="2400" b="1"/>
              <a:t>發光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以色列人看見摩西臉上發光，不能定睛看他的臉。為此，當摩西與眾人講話時，用帕子蒙上臉。當他與神說話時，就揭去帕子（）。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EB82-EB37-4888-9ECB-7894BB2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479C-554A-4084-829D-3E541B476DE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8AE2-49C5-2468-2068-4E976EAD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1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13" y="624110"/>
            <a:ext cx="9507199" cy="1280890"/>
          </a:xfrm>
        </p:spPr>
        <p:txBody>
          <a:bodyPr/>
          <a:lstStyle/>
          <a:p>
            <a:r>
              <a:rPr lang="en-US" altLang="zh-TW"/>
              <a:t>3.2 </a:t>
            </a:r>
            <a:r>
              <a:rPr lang="zh-TW" altLang="en-US"/>
              <a:t>神的榮美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877" y="2133600"/>
            <a:ext cx="9273735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1900">
                <a:solidFill>
                  <a:srgbClr val="0070C0"/>
                </a:solidFill>
              </a:rPr>
              <a:t>出 </a:t>
            </a:r>
            <a:r>
              <a:rPr lang="en-US" altLang="zh-CN" sz="1900">
                <a:solidFill>
                  <a:srgbClr val="0070C0"/>
                </a:solidFill>
              </a:rPr>
              <a:t>34:29-35</a:t>
            </a:r>
            <a:endParaRPr lang="en-US" altLang="zh-TW" sz="190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34:29 </a:t>
            </a:r>
            <a:r>
              <a:rPr lang="zh-TW" altLang="en-US" sz="1900">
                <a:solidFill>
                  <a:srgbClr val="0070C0"/>
                </a:solidFill>
              </a:rPr>
              <a:t>摩西手裡拿著兩塊法版下西奈山的時候，不知道</a:t>
            </a:r>
            <a:r>
              <a:rPr lang="zh-TW" altLang="en-US" sz="1900" b="1">
                <a:solidFill>
                  <a:schemeClr val="tx1"/>
                </a:solidFill>
              </a:rPr>
              <a:t>自己的面皮因耶和華和他說話就發了光</a:t>
            </a:r>
            <a:r>
              <a:rPr lang="zh-TW" altLang="en-US" sz="1900">
                <a:solidFill>
                  <a:srgbClr val="0070C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34:30 </a:t>
            </a:r>
            <a:r>
              <a:rPr lang="zh-TW" altLang="en-US" sz="1900">
                <a:solidFill>
                  <a:srgbClr val="0070C0"/>
                </a:solidFill>
              </a:rPr>
              <a:t>亞倫和以色列眾人看見摩西的面皮發光就怕挨近他。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34:31 </a:t>
            </a:r>
            <a:r>
              <a:rPr lang="zh-TW" altLang="en-US" sz="1900">
                <a:solidFill>
                  <a:srgbClr val="0070C0"/>
                </a:solidFill>
              </a:rPr>
              <a:t>摩西叫他們來；於是亞倫和會眾的官長都到他那裡去，摩西就與他們說話。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34:32 </a:t>
            </a:r>
            <a:r>
              <a:rPr lang="zh-TW" altLang="en-US" sz="1900">
                <a:solidFill>
                  <a:srgbClr val="0070C0"/>
                </a:solidFill>
              </a:rPr>
              <a:t>隨後以色列眾人都近前來，他就把耶和華在西奈山與他所說的一切話都吩咐他們。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34:33 </a:t>
            </a:r>
            <a:r>
              <a:rPr lang="zh-TW" altLang="en-US" sz="1900">
                <a:solidFill>
                  <a:srgbClr val="0070C0"/>
                </a:solidFill>
              </a:rPr>
              <a:t>摩西與他們說完了話就用帕子蒙上臉。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34:34 </a:t>
            </a:r>
            <a:r>
              <a:rPr lang="zh-TW" altLang="en-US" sz="1900">
                <a:solidFill>
                  <a:srgbClr val="0070C0"/>
                </a:solidFill>
              </a:rPr>
              <a:t>但摩西進到耶和華面前與他說話就揭去帕子，及至出來的時候便將耶和華所吩咐的告訴以色列人。</a:t>
            </a:r>
          </a:p>
          <a:p>
            <a:pPr marL="0" indent="0">
              <a:buNone/>
            </a:pPr>
            <a:r>
              <a:rPr lang="en-US" altLang="zh-TW" sz="1900">
                <a:solidFill>
                  <a:srgbClr val="0070C0"/>
                </a:solidFill>
              </a:rPr>
              <a:t>34:35 </a:t>
            </a:r>
            <a:r>
              <a:rPr lang="zh-TW" altLang="en-US" sz="1900">
                <a:solidFill>
                  <a:srgbClr val="0070C0"/>
                </a:solidFill>
              </a:rPr>
              <a:t>以色列人看見摩西的面皮發光。摩西又用帕子蒙上臉，等到他進去與耶和華說話就揭去帕子。</a:t>
            </a:r>
            <a:endParaRPr lang="en-US" sz="19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EB82-EB37-4888-9ECB-7894BB2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B25-1CE0-4967-9ABA-ABB168BF4855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8AE2-49C5-2468-2068-4E976EAD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6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391" y="624110"/>
            <a:ext cx="9280221" cy="783158"/>
          </a:xfrm>
        </p:spPr>
        <p:txBody>
          <a:bodyPr/>
          <a:lstStyle/>
          <a:p>
            <a:r>
              <a:rPr lang="en-US" altLang="zh-TW"/>
              <a:t>3.2 </a:t>
            </a:r>
            <a:r>
              <a:rPr lang="zh-TW" altLang="en-US"/>
              <a:t>神的榮美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11" y="1524000"/>
            <a:ext cx="9636901" cy="4387222"/>
          </a:xfrm>
        </p:spPr>
        <p:txBody>
          <a:bodyPr>
            <a:normAutofit/>
          </a:bodyPr>
          <a:lstStyle/>
          <a:p>
            <a:r>
              <a:rPr lang="zh-TW" altLang="en-US" sz="2400"/>
              <a:t>因為“</a:t>
            </a:r>
            <a:r>
              <a:rPr lang="zh-TW" altLang="en-US" sz="2400">
                <a:solidFill>
                  <a:srgbClr val="0070C0"/>
                </a:solidFill>
              </a:rPr>
              <a:t>主就是那靈、主的靈在那裏、那裏就得以自由。 我們眾人既然</a:t>
            </a:r>
            <a:r>
              <a:rPr lang="zh-TW" altLang="en-US" sz="2400" b="1">
                <a:solidFill>
                  <a:srgbClr val="0070C0"/>
                </a:solidFill>
              </a:rPr>
              <a:t>敞著臉</a:t>
            </a:r>
            <a:r>
              <a:rPr lang="zh-TW" altLang="en-US" sz="2400">
                <a:solidFill>
                  <a:srgbClr val="0070C0"/>
                </a:solidFill>
              </a:rPr>
              <a:t>、</a:t>
            </a:r>
            <a:r>
              <a:rPr lang="zh-TW" altLang="en-US" sz="2400" b="1">
                <a:solidFill>
                  <a:srgbClr val="0070C0"/>
                </a:solidFill>
              </a:rPr>
              <a:t>得以看見主的榮光</a:t>
            </a:r>
            <a:r>
              <a:rPr lang="zh-TW" altLang="en-US" sz="2400">
                <a:solidFill>
                  <a:srgbClr val="0070C0"/>
                </a:solidFill>
              </a:rPr>
              <a:t>、好像從鏡子裏返照、就變成主的形狀、榮上加榮、如同從主的靈變成的”</a:t>
            </a:r>
            <a:r>
              <a:rPr lang="zh-TW" altLang="en-US" sz="2400"/>
              <a:t>（林後 </a:t>
            </a:r>
            <a:r>
              <a:rPr lang="en-US" altLang="zh-TW" sz="2400"/>
              <a:t>3:17-18</a:t>
            </a:r>
            <a:r>
              <a:rPr lang="zh-TW" altLang="en-US" sz="2400"/>
              <a:t>）。</a:t>
            </a:r>
            <a:endParaRPr lang="en-US" altLang="zh-TW" sz="2400"/>
          </a:p>
          <a:p>
            <a:r>
              <a:rPr lang="zh-TW" altLang="en-US" sz="2400"/>
              <a:t>因此，基督徒參加主日崇拜在</a:t>
            </a:r>
            <a:r>
              <a:rPr lang="zh-TW" altLang="en-US" sz="2400" b="1"/>
              <a:t>榮光中得自由</a:t>
            </a:r>
            <a:r>
              <a:rPr lang="zh-TW" altLang="en-US" sz="2400"/>
              <a:t>，並且要</a:t>
            </a:r>
            <a:r>
              <a:rPr lang="zh-TW" altLang="en-US" sz="2400" b="1"/>
              <a:t>榮上加榮</a:t>
            </a:r>
            <a:r>
              <a:rPr lang="zh-TW" altLang="en-US" sz="2400"/>
              <a:t>。</a:t>
            </a:r>
            <a:endParaRPr lang="en-US" altLang="zh-TW" sz="2400"/>
          </a:p>
          <a:p>
            <a:r>
              <a:rPr lang="zh-TW" altLang="en-US" sz="2400"/>
              <a:t>我們在敬拜中臉上的榮光超過摩西臉上的榮光：</a:t>
            </a:r>
            <a:endParaRPr lang="en-US" altLang="zh-TW" sz="2400"/>
          </a:p>
          <a:p>
            <a:pPr marL="457200" lvl="1" indent="0">
              <a:buNone/>
            </a:pPr>
            <a:r>
              <a:rPr lang="en-US" altLang="zh-TW" sz="2000"/>
              <a:t>1</a:t>
            </a:r>
            <a:r>
              <a:rPr lang="zh-TW" altLang="en-US" sz="2000"/>
              <a:t>）神的律法不再寫在石板上，而是借著</a:t>
            </a:r>
            <a:r>
              <a:rPr lang="zh-TW" altLang="en-US" sz="2000" b="1"/>
              <a:t>聖靈寫在我們心版上</a:t>
            </a:r>
            <a:r>
              <a:rPr lang="zh-TW" altLang="en-US" sz="2000"/>
              <a:t>。</a:t>
            </a:r>
            <a:endParaRPr lang="en-US" altLang="zh-TW" sz="2000"/>
          </a:p>
          <a:p>
            <a:pPr marL="457200" lvl="1" indent="0">
              <a:buNone/>
            </a:pPr>
            <a:r>
              <a:rPr lang="en-US" altLang="zh-TW" sz="2000"/>
              <a:t>2</a:t>
            </a:r>
            <a:r>
              <a:rPr lang="zh-TW" altLang="en-US" sz="2000"/>
              <a:t>）我們的榮光不在表面上，而是</a:t>
            </a:r>
            <a:r>
              <a:rPr lang="zh-TW" altLang="en-US" sz="2000" b="1"/>
              <a:t>內心的更新改變</a:t>
            </a:r>
            <a:r>
              <a:rPr lang="zh-TW" altLang="en-US" sz="2000"/>
              <a:t>。 </a:t>
            </a:r>
            <a:endParaRPr lang="en-US" altLang="zh-TW" sz="2000"/>
          </a:p>
          <a:p>
            <a:pPr marL="457200" lvl="1" indent="0">
              <a:buNone/>
            </a:pPr>
            <a:r>
              <a:rPr lang="en-US" altLang="zh-TW" sz="2000"/>
              <a:t>3</a:t>
            </a:r>
            <a:r>
              <a:rPr lang="zh-TW" altLang="en-US" sz="2000"/>
              <a:t>）聖靈所給我們的</a:t>
            </a:r>
            <a:r>
              <a:rPr lang="zh-TW" altLang="en-US" sz="2000" b="1"/>
              <a:t>榮光不會退去</a:t>
            </a:r>
            <a:r>
              <a:rPr lang="zh-TW" altLang="en-US" sz="2000"/>
              <a:t>。</a:t>
            </a:r>
            <a:endParaRPr lang="en-US" altLang="zh-TW" sz="2000"/>
          </a:p>
          <a:p>
            <a:r>
              <a:rPr lang="zh-TW" altLang="en-US" sz="2400"/>
              <a:t>祂在照耶穌的形狀，塑造我們。因此，基督徒參加主日崇拜在榮光中得基督榮美。同時，將基督的榮美帶回到家庭與社區。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EB82-EB37-4888-9ECB-7894BB2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9132-31C1-4AB0-8EA3-3B06E44B170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8AE2-49C5-2468-2068-4E976EAD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083" y="624110"/>
            <a:ext cx="9281529" cy="1280890"/>
          </a:xfrm>
        </p:spPr>
        <p:txBody>
          <a:bodyPr>
            <a:noAutofit/>
          </a:bodyPr>
          <a:lstStyle/>
          <a:p>
            <a:r>
              <a:rPr lang="zh-CN" altLang="en-US" sz="4000">
                <a:latin typeface="+mj-ea"/>
              </a:rPr>
              <a:t>問題 </a:t>
            </a:r>
            <a:r>
              <a:rPr lang="en-US" altLang="zh-CN" sz="4000">
                <a:latin typeface="+mj-ea"/>
              </a:rPr>
              <a:t>36</a:t>
            </a:r>
            <a:r>
              <a:rPr lang="en-US" altLang="zh-CN" sz="4000">
                <a:latin typeface="+mj-ea"/>
                <a:cs typeface="Calibri Light" panose="020F0302020204030204" pitchFamily="34" charset="0"/>
              </a:rPr>
              <a:t> </a:t>
            </a:r>
            <a:r>
              <a:rPr lang="zh-CN" altLang="en-US" sz="4000">
                <a:latin typeface="+mj-ea"/>
              </a:rPr>
              <a:t>：我們怎樣看待聖靈？</a:t>
            </a:r>
            <a:endParaRPr lang="en-US" sz="400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806" y="2133600"/>
            <a:ext cx="9222806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400">
                <a:latin typeface="+mn-ea"/>
              </a:rPr>
              <a:t>答 ：他是</a:t>
            </a:r>
            <a:r>
              <a:rPr lang="zh-CN" altLang="en-US" sz="2400" b="1">
                <a:latin typeface="+mn-ea"/>
              </a:rPr>
              <a:t>上帝，與父和子共存到永遠</a:t>
            </a:r>
            <a:r>
              <a:rPr lang="zh-CN" altLang="en-US" sz="2400">
                <a:latin typeface="+mn-ea"/>
              </a:rPr>
              <a:t>，並且上帝信實地將他賜給一切相信的人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400">
                <a:latin typeface="+mn-ea"/>
              </a:rPr>
              <a:t>約 </a:t>
            </a:r>
            <a:r>
              <a:rPr lang="en-US" altLang="zh-CN" sz="2400">
                <a:latin typeface="+mn-ea"/>
              </a:rPr>
              <a:t>14:16-17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TW" sz="2400">
                <a:solidFill>
                  <a:srgbClr val="0070C0"/>
                </a:solidFill>
                <a:latin typeface="+mn-ea"/>
              </a:rPr>
              <a:t>  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我要求父，父就另外賜給你們一位保惠師（或譯：訓慰師；下同），叫他永遠與你們同在，</a:t>
            </a:r>
            <a:r>
              <a:rPr lang="en-US" altLang="zh-TW" sz="240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就是</a:t>
            </a:r>
            <a:r>
              <a:rPr lang="zh-TW" altLang="en-US" sz="2400" b="1">
                <a:solidFill>
                  <a:srgbClr val="0070C0"/>
                </a:solidFill>
                <a:latin typeface="+mn-ea"/>
              </a:rPr>
              <a:t>真理的聖靈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，乃世人不能接受的；因為不見他，也不認識他。你們卻認識他，因</a:t>
            </a:r>
            <a:r>
              <a:rPr lang="zh-TW" altLang="en-US" sz="2400" b="1">
                <a:solidFill>
                  <a:srgbClr val="0070C0"/>
                </a:solidFill>
                <a:latin typeface="+mn-ea"/>
              </a:rPr>
              <a:t>他常與你們同在，也要在你們裡面</a:t>
            </a:r>
            <a:r>
              <a:rPr lang="zh-TW" altLang="en-US" sz="2400">
                <a:solidFill>
                  <a:srgbClr val="0070C0"/>
                </a:solidFill>
                <a:latin typeface="+mn-ea"/>
              </a:rPr>
              <a:t>。</a:t>
            </a:r>
            <a:endParaRPr lang="en-US" sz="240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5CA-AD72-41E0-BB39-928584C97C5B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579" y="345247"/>
            <a:ext cx="9536125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 丟棄偶像 敬拜真神	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66" y="1341666"/>
            <a:ext cx="9877338" cy="4788771"/>
          </a:xfrm>
        </p:spPr>
        <p:txBody>
          <a:bodyPr>
            <a:normAutofit/>
          </a:bodyPr>
          <a:lstStyle/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神照祂的形象造人，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將人造在與祂的關係之中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神六天造物，第七天安息了，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希望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人在敬拜真神中與神的仁義聖潔有份，並且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安息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於神。</a:t>
            </a:r>
            <a:endParaRPr lang="en-US" altLang="zh-TW" sz="24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基督徒蒙神的救贖，開始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丟棄偶像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敬拜事奉真神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。因為神就是愛，聖潔與安息，我們敬拜神在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心靈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上得安息，在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性情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上與神的聖潔有份。</a:t>
            </a:r>
          </a:p>
          <a:p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基督徒在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主日聚集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一同禮拜神是神在基督裡所定的旨意。在敬拜中我們與神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相遇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，同時與眾聖徒彼此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交接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，口唱心和讚美主。敬拜真神不但將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榮耀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歸與神，神也將祂的</a:t>
            </a:r>
            <a:r>
              <a:rPr lang="zh-TW" altLang="en-US" sz="2400" b="1">
                <a:latin typeface="DengXian" panose="02010600030101010101" pitchFamily="2" charset="-122"/>
                <a:ea typeface="DengXian" panose="02010600030101010101" pitchFamily="2" charset="-122"/>
              </a:rPr>
              <a:t>榮美</a:t>
            </a:r>
            <a:r>
              <a:rPr lang="zh-TW" altLang="en-US" sz="2400">
                <a:latin typeface="DengXian" panose="02010600030101010101" pitchFamily="2" charset="-122"/>
                <a:ea typeface="DengXian" panose="02010600030101010101" pitchFamily="2" charset="-122"/>
              </a:rPr>
              <a:t>加給我們。</a:t>
            </a:r>
          </a:p>
          <a:p>
            <a:endParaRPr lang="zh-TW" altLang="en-US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2774-A0D2-DEF0-156C-FC795C0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2335-9A9C-4A79-8A6E-BE45EC98CF7F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0DC2-24CC-CA05-3E73-F8EE9B9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DC0F-5256-7DE9-C78C-987B4662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AECE-DEA9-4650-7A39-44756952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7"/>
            <a:ext cx="10515600" cy="1564259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 丟棄偶像 敬拜真神	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7D9F-B774-50E4-2C1A-70C78428A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4788771"/>
          </a:xfrm>
        </p:spPr>
        <p:txBody>
          <a:bodyPr>
            <a:normAutofit/>
          </a:bodyPr>
          <a:lstStyle/>
          <a:p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墮落的人卻不敬拜真神，卻將不朽神之榮耀變為偶像。他們的思念虛妄，心無知且昏暗。</a:t>
            </a:r>
            <a:r>
              <a:rPr lang="zh-TW" altLang="en-US" sz="3200" b="1">
                <a:latin typeface="DengXian" panose="02010600030101010101" pitchFamily="2" charset="-122"/>
                <a:ea typeface="DengXian" panose="02010600030101010101" pitchFamily="2" charset="-122"/>
              </a:rPr>
              <a:t>一生勞苦</a:t>
            </a:r>
            <a:r>
              <a:rPr lang="zh-TW" altLang="en-US" sz="3200">
                <a:latin typeface="DengXian" panose="02010600030101010101" pitchFamily="2" charset="-122"/>
                <a:ea typeface="DengXian" panose="02010600030101010101" pitchFamily="2" charset="-122"/>
              </a:rPr>
              <a:t>沒有安息。</a:t>
            </a:r>
          </a:p>
          <a:p>
            <a:endParaRPr lang="zh-TW" altLang="en-US" sz="32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E599-A5BB-24DD-ACE2-4C6E4C45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BC28-BD80-46A3-BE97-2F943EC3A616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6EE1E-3218-BCD5-D7D0-B90ADAA6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9C9B-EE99-C17B-7974-D603847C2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3DC4-0E6F-F66A-878A-19D19C40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8"/>
            <a:ext cx="10515600" cy="946658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 丟棄偶像 敬拜真神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5DB3-2408-4CEE-0651-011A26A7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074"/>
            <a:ext cx="10515600" cy="471327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對於大部分來自無神論背景下長大的來說，我們不相信神的存在，我們認為自己不會敬拜。敬拜什麼看上去是那些沒有受過教育而迷信的人。他們試圖通過不平等的交易，燒香火與紙錢企圖換得許多的真錢與好運。</a:t>
            </a:r>
          </a:p>
          <a:p>
            <a:endParaRPr lang="zh-TW" altLang="en-US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但我們不可否認相信科學而不相信有神的人，也在尋找安全感與保障，財富與尊榮，親密的愛與激情等。</a:t>
            </a:r>
          </a:p>
          <a:p>
            <a:endParaRPr lang="zh-TW" altLang="en-US" sz="30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000">
                <a:latin typeface="DengXian" panose="02010600030101010101" pitchFamily="2" charset="-122"/>
                <a:ea typeface="DengXian" panose="02010600030101010101" pitchFamily="2" charset="-122"/>
              </a:rPr>
              <a:t>當這些東西失去的時候，我們會焦慮甚至憤怒，因為在無形之中我們已經敬拜這些偶像：</a:t>
            </a:r>
          </a:p>
          <a:p>
            <a:endParaRPr lang="en-US" altLang="zh-TW" sz="32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91367-AD27-6FB4-0251-0AA83C18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CE57-A34A-4D5F-88E2-6A4F2BC7E31A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67EB0-3912-2705-474F-F56DE263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6927-D2DC-3B3D-F137-9685BAC4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B1DC-5F5A-2B47-2635-E3A08E15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345248"/>
            <a:ext cx="10515600" cy="946658"/>
          </a:xfrm>
        </p:spPr>
        <p:txBody>
          <a:bodyPr>
            <a:noAutofit/>
          </a:bodyPr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 丟棄偶像 敬拜真神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F6C8-4898-45EC-9DE0-A779DE6E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074"/>
            <a:ext cx="10515600" cy="4713270"/>
          </a:xfrm>
        </p:spPr>
        <p:txBody>
          <a:bodyPr>
            <a:normAutofit/>
          </a:bodyPr>
          <a:lstStyle/>
          <a:p>
            <a:r>
              <a:rPr lang="zh-TW" altLang="en-US" sz="2400" b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神的事情、人所能知道的、原顯明在人心裡．因為神已經給他們顯明。</a:t>
            </a:r>
            <a:r>
              <a:rPr lang="zh-TW" altLang="en-US" sz="2400" b="1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自從造天地以來、 神的永能和神性是明明可知的、雖是眼不能見、但借著所造之物、就可以曉得、叫人無可推諉．因為他們雖然知道神、卻不當作神榮耀他、也不感謝他．他們的思念變為虛妄、無知的心就昏暗了．自稱為聰明、反成了愚拙、將不能朽壞之神的榮耀、變為偶像、仿佛必朽壞的人、和飛禽走獸昆蟲的樣式。所以神任憑他們、逞著心裡的情欲行污穢的事、以致彼此玷辱自己的身體。他們將神的真實變為虛謊、去敬拜事奉受造之物、不敬奉那造物的主．主乃是可稱頌的、直到永遠。阿們</a:t>
            </a:r>
            <a:r>
              <a:rPr lang="zh-TW" altLang="en-US" sz="2800">
                <a:latin typeface="DengXian" panose="02010600030101010101" pitchFamily="2" charset="-122"/>
                <a:ea typeface="DengXian" panose="02010600030101010101" pitchFamily="2" charset="-122"/>
              </a:rPr>
              <a:t>（羅</a:t>
            </a:r>
            <a:r>
              <a:rPr lang="en-US" altLang="zh-TW" sz="2800">
                <a:latin typeface="DengXian" panose="02010600030101010101" pitchFamily="2" charset="-122"/>
                <a:ea typeface="DengXian" panose="02010600030101010101" pitchFamily="2" charset="-122"/>
              </a:rPr>
              <a:t>1:19-25</a:t>
            </a:r>
            <a:r>
              <a:rPr lang="zh-TW" altLang="en-US" sz="280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sz="2800">
                <a:latin typeface="DengXian Light" panose="02010600030101010101" pitchFamily="2" charset="-122"/>
                <a:ea typeface="DengXian Light" panose="02010600030101010101" pitchFamily="2" charset="-122"/>
              </a:rPr>
              <a:t>。</a:t>
            </a:r>
            <a:endParaRPr lang="en-US" altLang="zh-TW" sz="280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D6021-7B2D-47BE-4E0E-FF413BDB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A66-6250-4F5D-8BC1-B79DBF9F78D2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4D6D8-8313-EE20-2E52-FC6840B7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21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44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Wisp</vt:lpstr>
      <vt:lpstr>第十課   丟棄偶像 敬拜真神  </vt:lpstr>
      <vt:lpstr>問題 33：信仰基督的人應當通過自己做工或其他途徑來獲取救恩嗎？</vt:lpstr>
      <vt:lpstr>問題 34：既然我們是單單靠著恩典，借著基督得救，那我們還需要有好行為，並聽從上帝的話嗎？</vt:lpstr>
      <vt:lpstr>問題 35：既然我們是單靠恩典得救，只憑信心，那這信心是怎麼來的呢？</vt:lpstr>
      <vt:lpstr>問題 36 ：我們怎樣看待聖靈？</vt:lpstr>
      <vt:lpstr>0． 丟棄偶像 敬拜真神 </vt:lpstr>
      <vt:lpstr>0． 丟棄偶像 敬拜真神 </vt:lpstr>
      <vt:lpstr>0． 丟棄偶像 敬拜真神</vt:lpstr>
      <vt:lpstr>0． 丟棄偶像 敬拜真神</vt:lpstr>
      <vt:lpstr>0． 丟棄偶像 敬拜真神 </vt:lpstr>
      <vt:lpstr>1． 心是我們敬拜的居所</vt:lpstr>
      <vt:lpstr>1.1 心成了製造偶像工廠</vt:lpstr>
      <vt:lpstr>1.1 心成了製造偶像工廠</vt:lpstr>
      <vt:lpstr>1.1 心成了製造偶像工廠</vt:lpstr>
      <vt:lpstr>1.1 心成了製造偶像工廠</vt:lpstr>
      <vt:lpstr>1.1 心成了製造偶像工廠</vt:lpstr>
      <vt:lpstr>1.2 心靈誠實的敬拜</vt:lpstr>
      <vt:lpstr>1.2 心靈誠實的敬拜</vt:lpstr>
      <vt:lpstr>1.2 心靈誠實的敬拜</vt:lpstr>
      <vt:lpstr>1.2 心靈誠實的敬拜</vt:lpstr>
      <vt:lpstr>1.2  心靈誠實的敬拜</vt:lpstr>
      <vt:lpstr>1.2 心靈誠實的敬拜– 會幕</vt:lpstr>
      <vt:lpstr>1.2 心靈誠實的敬拜</vt:lpstr>
      <vt:lpstr>1.2 心靈誠實的敬拜– 聖殿</vt:lpstr>
      <vt:lpstr>1.2 心靈誠實的敬拜– 聖殿</vt:lpstr>
      <vt:lpstr>1.2 心靈誠實的敬拜</vt:lpstr>
      <vt:lpstr>1.2 心靈誠實的敬拜</vt:lpstr>
      <vt:lpstr>1.2 心靈誠實的敬拜</vt:lpstr>
      <vt:lpstr>1.2 心靈誠實的敬拜</vt:lpstr>
      <vt:lpstr>1.2 心靈誠實的敬拜</vt:lpstr>
      <vt:lpstr>2. 敬拜獨一真神</vt:lpstr>
      <vt:lpstr>2.1.敬拜真神得安息</vt:lpstr>
      <vt:lpstr>2.1.敬拜真神得安息</vt:lpstr>
      <vt:lpstr>2.1.敬拜真神得安息</vt:lpstr>
      <vt:lpstr>2.1.敬拜真神得安息</vt:lpstr>
      <vt:lpstr>2.2. 敬拜得滿足</vt:lpstr>
      <vt:lpstr>2.2. 敬拜得滿足</vt:lpstr>
      <vt:lpstr>3. 敬拜中更新</vt:lpstr>
      <vt:lpstr>3.1心意的更新</vt:lpstr>
      <vt:lpstr>3.1心意的更新</vt:lpstr>
      <vt:lpstr>3.1心意的更新</vt:lpstr>
      <vt:lpstr>3.2 神的榮美</vt:lpstr>
      <vt:lpstr>3.2 神的榮美</vt:lpstr>
      <vt:lpstr>3.2 神的榮美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認識真神 三位⼀體</dc:title>
  <dc:creator>Hans Loy</dc:creator>
  <cp:revision>1</cp:revision>
  <dcterms:created xsi:type="dcterms:W3CDTF">2022-09-06T17:57:01Z</dcterms:created>
  <dcterms:modified xsi:type="dcterms:W3CDTF">2025-11-02T02:50:50Z</dcterms:modified>
</cp:coreProperties>
</file>