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0" r:id="rId3"/>
    <p:sldId id="316" r:id="rId4"/>
    <p:sldId id="298" r:id="rId5"/>
    <p:sldId id="329" r:id="rId6"/>
    <p:sldId id="299" r:id="rId7"/>
    <p:sldId id="275" r:id="rId8"/>
    <p:sldId id="288" r:id="rId9"/>
    <p:sldId id="301" r:id="rId10"/>
    <p:sldId id="258" r:id="rId11"/>
    <p:sldId id="265" r:id="rId12"/>
    <p:sldId id="330" r:id="rId13"/>
    <p:sldId id="266" r:id="rId14"/>
    <p:sldId id="269" r:id="rId15"/>
    <p:sldId id="270" r:id="rId16"/>
    <p:sldId id="276" r:id="rId17"/>
    <p:sldId id="331" r:id="rId18"/>
    <p:sldId id="304" r:id="rId19"/>
    <p:sldId id="340" r:id="rId20"/>
    <p:sldId id="305" r:id="rId21"/>
    <p:sldId id="339" r:id="rId22"/>
    <p:sldId id="334" r:id="rId23"/>
    <p:sldId id="333" r:id="rId24"/>
    <p:sldId id="335" r:id="rId25"/>
    <p:sldId id="336" r:id="rId26"/>
    <p:sldId id="314" r:id="rId27"/>
    <p:sldId id="342" r:id="rId28"/>
    <p:sldId id="306" r:id="rId29"/>
    <p:sldId id="321" r:id="rId30"/>
    <p:sldId id="322" r:id="rId31"/>
    <p:sldId id="307" r:id="rId32"/>
    <p:sldId id="308" r:id="rId33"/>
    <p:sldId id="343" r:id="rId34"/>
    <p:sldId id="323" r:id="rId35"/>
    <p:sldId id="324" r:id="rId36"/>
    <p:sldId id="325" r:id="rId37"/>
    <p:sldId id="344" r:id="rId38"/>
    <p:sldId id="345" r:id="rId39"/>
    <p:sldId id="309" r:id="rId40"/>
    <p:sldId id="327" r:id="rId41"/>
    <p:sldId id="32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BB3F4F-CFB4-429D-B0E3-15947B66FA97}">
          <p14:sldIdLst>
            <p14:sldId id="256"/>
          </p14:sldIdLst>
        </p14:section>
        <p14:section name="Section Q&amp;A" id="{A58B989E-DCD9-4E1F-8001-2A31142B5C92}">
          <p14:sldIdLst>
            <p14:sldId id="320"/>
            <p14:sldId id="316"/>
            <p14:sldId id="298"/>
            <p14:sldId id="329"/>
            <p14:sldId id="299"/>
          </p14:sldIdLst>
        </p14:section>
        <p14:section name="0" id="{9F0C8E56-3553-497E-B1DE-469BF895D5B5}">
          <p14:sldIdLst>
            <p14:sldId id="275"/>
            <p14:sldId id="288"/>
          </p14:sldIdLst>
        </p14:section>
        <p14:section name="1.0" id="{241991BE-0592-4449-8783-56CE19F57F16}">
          <p14:sldIdLst>
            <p14:sldId id="301"/>
          </p14:sldIdLst>
        </p14:section>
        <p14:section name="1.1" id="{BCFC5B9A-6C93-4555-AD85-9354F8BE86C3}">
          <p14:sldIdLst>
            <p14:sldId id="258"/>
            <p14:sldId id="265"/>
            <p14:sldId id="330"/>
            <p14:sldId id="266"/>
          </p14:sldIdLst>
        </p14:section>
        <p14:section name="1.2" id="{9D415C06-E3D7-4427-9C6D-DD7F082AB949}">
          <p14:sldIdLst>
            <p14:sldId id="269"/>
            <p14:sldId id="270"/>
            <p14:sldId id="276"/>
            <p14:sldId id="331"/>
          </p14:sldIdLst>
        </p14:section>
        <p14:section name="Section 2.0" id="{B502BBB9-6BAC-4881-9208-5999947A7A61}">
          <p14:sldIdLst>
            <p14:sldId id="304"/>
            <p14:sldId id="340"/>
            <p14:sldId id="305"/>
            <p14:sldId id="339"/>
          </p14:sldIdLst>
        </p14:section>
        <p14:section name="Section 2.1" id="{B463DE22-6990-44AB-80E0-6D5AD45C0EB4}">
          <p14:sldIdLst>
            <p14:sldId id="334"/>
            <p14:sldId id="333"/>
            <p14:sldId id="335"/>
            <p14:sldId id="336"/>
            <p14:sldId id="314"/>
            <p14:sldId id="342"/>
          </p14:sldIdLst>
        </p14:section>
        <p14:section name="Sction 2.2" id="{AB6645E2-9F15-4D77-89C4-4CAA42C2E789}">
          <p14:sldIdLst>
            <p14:sldId id="306"/>
            <p14:sldId id="321"/>
            <p14:sldId id="322"/>
          </p14:sldIdLst>
        </p14:section>
        <p14:section name="3.0" id="{EAF3684F-2A04-445F-8C7C-9B51B2F8DFD5}">
          <p14:sldIdLst>
            <p14:sldId id="307"/>
          </p14:sldIdLst>
        </p14:section>
        <p14:section name="3.1" id="{9C4AB60F-7A95-4464-8C0A-B558A39A4DFB}">
          <p14:sldIdLst>
            <p14:sldId id="308"/>
            <p14:sldId id="343"/>
            <p14:sldId id="323"/>
            <p14:sldId id="324"/>
            <p14:sldId id="325"/>
            <p14:sldId id="344"/>
            <p14:sldId id="345"/>
          </p14:sldIdLst>
        </p14:section>
        <p14:section name="3.2" id="{9472CEA0-4432-48FD-B252-0D056D2BDDD5}">
          <p14:sldIdLst>
            <p14:sldId id="309"/>
            <p14:sldId id="327"/>
            <p14:sldId id="328"/>
          </p14:sldIdLst>
        </p14:section>
        <p14:section name="END" id="{816F4B24-4D54-44A6-8A42-CAEE0E592E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8BE18-4B0A-4CC4-A7B7-DCC42B2F24D9}" v="47" dt="2025-09-14T01:35:5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29" autoAdjust="0"/>
    <p:restoredTop sz="96959" autoAdjust="0"/>
  </p:normalViewPr>
  <p:slideViewPr>
    <p:cSldViewPr snapToGrid="0">
      <p:cViewPr varScale="1">
        <p:scale>
          <a:sx n="79" d="100"/>
          <a:sy n="79" d="100"/>
        </p:scale>
        <p:origin x="74" y="777"/>
      </p:cViewPr>
      <p:guideLst/>
    </p:cSldViewPr>
  </p:slideViewPr>
  <p:outlineViewPr>
    <p:cViewPr>
      <p:scale>
        <a:sx n="33" d="100"/>
        <a:sy n="33" d="100"/>
      </p:scale>
      <p:origin x="0" y="-1359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Loy" userId="e6bd8d1d72bae8f5" providerId="LiveId" clId="{5B6B7657-A2B8-4AC7-92D3-0634671E2FD1}"/>
    <pc:docChg chg="undo custSel addSld delSld modSld sldOrd delSection modSection">
      <pc:chgData name="Hans Loy" userId="e6bd8d1d72bae8f5" providerId="LiveId" clId="{5B6B7657-A2B8-4AC7-92D3-0634671E2FD1}" dt="2025-09-14T01:37:04.241" v="1073" actId="14100"/>
      <pc:docMkLst>
        <pc:docMk/>
      </pc:docMkLst>
      <pc:sldChg chg="modSp mod">
        <pc:chgData name="Hans Loy" userId="e6bd8d1d72bae8f5" providerId="LiveId" clId="{5B6B7657-A2B8-4AC7-92D3-0634671E2FD1}" dt="2025-09-11T03:24:50.881" v="47" actId="20577"/>
        <pc:sldMkLst>
          <pc:docMk/>
          <pc:sldMk cId="1984353068" sldId="256"/>
        </pc:sldMkLst>
        <pc:spChg chg="mod">
          <ac:chgData name="Hans Loy" userId="e6bd8d1d72bae8f5" providerId="LiveId" clId="{5B6B7657-A2B8-4AC7-92D3-0634671E2FD1}" dt="2025-09-11T03:24:50.881" v="47" actId="20577"/>
          <ac:spMkLst>
            <pc:docMk/>
            <pc:sldMk cId="1984353068" sldId="256"/>
            <ac:spMk id="2" creationId="{F0D4D05A-B3AB-C3D0-7B4E-4625E15529FB}"/>
          </ac:spMkLst>
        </pc:spChg>
      </pc:sldChg>
      <pc:sldChg chg="modSp mod ord">
        <pc:chgData name="Hans Loy" userId="e6bd8d1d72bae8f5" providerId="LiveId" clId="{5B6B7657-A2B8-4AC7-92D3-0634671E2FD1}" dt="2025-09-13T03:15:28.415" v="655" actId="20577"/>
        <pc:sldMkLst>
          <pc:docMk/>
          <pc:sldMk cId="227263505" sldId="258"/>
        </pc:sldMkLst>
        <pc:spChg chg="mod">
          <ac:chgData name="Hans Loy" userId="e6bd8d1d72bae8f5" providerId="LiveId" clId="{5B6B7657-A2B8-4AC7-92D3-0634671E2FD1}" dt="2025-09-11T12:08:46.688" v="92" actId="27636"/>
          <ac:spMkLst>
            <pc:docMk/>
            <pc:sldMk cId="227263505" sldId="258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09-13T03:15:28.415" v="655" actId="20577"/>
          <ac:spMkLst>
            <pc:docMk/>
            <pc:sldMk cId="227263505" sldId="258"/>
            <ac:spMk id="3" creationId="{40C3477B-33E7-9A23-136F-C58029650F48}"/>
          </ac:spMkLst>
        </pc:spChg>
      </pc:sldChg>
      <pc:sldChg chg="del">
        <pc:chgData name="Hans Loy" userId="e6bd8d1d72bae8f5" providerId="LiveId" clId="{5B6B7657-A2B8-4AC7-92D3-0634671E2FD1}" dt="2025-09-12T01:52:50.108" v="356" actId="2696"/>
        <pc:sldMkLst>
          <pc:docMk/>
          <pc:sldMk cId="140389156" sldId="259"/>
        </pc:sldMkLst>
      </pc:sldChg>
      <pc:sldChg chg="del">
        <pc:chgData name="Hans Loy" userId="e6bd8d1d72bae8f5" providerId="LiveId" clId="{5B6B7657-A2B8-4AC7-92D3-0634671E2FD1}" dt="2025-09-12T01:52:26.351" v="355" actId="2696"/>
        <pc:sldMkLst>
          <pc:docMk/>
          <pc:sldMk cId="917298974" sldId="260"/>
        </pc:sldMkLst>
      </pc:sldChg>
      <pc:sldChg chg="del">
        <pc:chgData name="Hans Loy" userId="e6bd8d1d72bae8f5" providerId="LiveId" clId="{5B6B7657-A2B8-4AC7-92D3-0634671E2FD1}" dt="2025-09-12T01:52:50.108" v="356" actId="2696"/>
        <pc:sldMkLst>
          <pc:docMk/>
          <pc:sldMk cId="2678684023" sldId="261"/>
        </pc:sldMkLst>
      </pc:sldChg>
      <pc:sldChg chg="del">
        <pc:chgData name="Hans Loy" userId="e6bd8d1d72bae8f5" providerId="LiveId" clId="{5B6B7657-A2B8-4AC7-92D3-0634671E2FD1}" dt="2025-09-12T01:52:50.108" v="356" actId="2696"/>
        <pc:sldMkLst>
          <pc:docMk/>
          <pc:sldMk cId="631483459" sldId="262"/>
        </pc:sldMkLst>
      </pc:sldChg>
      <pc:sldChg chg="del">
        <pc:chgData name="Hans Loy" userId="e6bd8d1d72bae8f5" providerId="LiveId" clId="{5B6B7657-A2B8-4AC7-92D3-0634671E2FD1}" dt="2025-09-12T01:53:37.788" v="358" actId="2696"/>
        <pc:sldMkLst>
          <pc:docMk/>
          <pc:sldMk cId="1595881453" sldId="263"/>
        </pc:sldMkLst>
      </pc:sldChg>
      <pc:sldChg chg="del">
        <pc:chgData name="Hans Loy" userId="e6bd8d1d72bae8f5" providerId="LiveId" clId="{5B6B7657-A2B8-4AC7-92D3-0634671E2FD1}" dt="2025-09-12T01:53:47.697" v="359" actId="2696"/>
        <pc:sldMkLst>
          <pc:docMk/>
          <pc:sldMk cId="3754169935" sldId="264"/>
        </pc:sldMkLst>
      </pc:sldChg>
      <pc:sldChg chg="modSp mod">
        <pc:chgData name="Hans Loy" userId="e6bd8d1d72bae8f5" providerId="LiveId" clId="{5B6B7657-A2B8-4AC7-92D3-0634671E2FD1}" dt="2025-09-13T03:20:21.515" v="682" actId="21"/>
        <pc:sldMkLst>
          <pc:docMk/>
          <pc:sldMk cId="4245396352" sldId="265"/>
        </pc:sldMkLst>
        <pc:spChg chg="mod">
          <ac:chgData name="Hans Loy" userId="e6bd8d1d72bae8f5" providerId="LiveId" clId="{5B6B7657-A2B8-4AC7-92D3-0634671E2FD1}" dt="2025-09-11T12:11:14.441" v="109" actId="20577"/>
          <ac:spMkLst>
            <pc:docMk/>
            <pc:sldMk cId="4245396352" sldId="265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09-13T03:20:21.515" v="682" actId="21"/>
          <ac:spMkLst>
            <pc:docMk/>
            <pc:sldMk cId="4245396352" sldId="265"/>
            <ac:spMk id="3" creationId="{40C3477B-33E7-9A23-136F-C58029650F48}"/>
          </ac:spMkLst>
        </pc:spChg>
      </pc:sldChg>
      <pc:sldChg chg="modSp mod">
        <pc:chgData name="Hans Loy" userId="e6bd8d1d72bae8f5" providerId="LiveId" clId="{5B6B7657-A2B8-4AC7-92D3-0634671E2FD1}" dt="2025-09-13T03:49:21.829" v="704" actId="20577"/>
        <pc:sldMkLst>
          <pc:docMk/>
          <pc:sldMk cId="269624023" sldId="266"/>
        </pc:sldMkLst>
        <pc:spChg chg="mod">
          <ac:chgData name="Hans Loy" userId="e6bd8d1d72bae8f5" providerId="LiveId" clId="{5B6B7657-A2B8-4AC7-92D3-0634671E2FD1}" dt="2025-09-11T12:13:42.040" v="130" actId="20577"/>
          <ac:spMkLst>
            <pc:docMk/>
            <pc:sldMk cId="269624023" sldId="266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09-13T03:49:21.829" v="704" actId="20577"/>
          <ac:spMkLst>
            <pc:docMk/>
            <pc:sldMk cId="269624023" sldId="266"/>
            <ac:spMk id="3" creationId="{40C3477B-33E7-9A23-136F-C58029650F48}"/>
          </ac:spMkLst>
        </pc:spChg>
      </pc:sldChg>
      <pc:sldChg chg="del">
        <pc:chgData name="Hans Loy" userId="e6bd8d1d72bae8f5" providerId="LiveId" clId="{5B6B7657-A2B8-4AC7-92D3-0634671E2FD1}" dt="2025-09-11T12:15:26.155" v="134" actId="2696"/>
        <pc:sldMkLst>
          <pc:docMk/>
          <pc:sldMk cId="2088947980" sldId="267"/>
        </pc:sldMkLst>
      </pc:sldChg>
      <pc:sldChg chg="modSp mod">
        <pc:chgData name="Hans Loy" userId="e6bd8d1d72bae8f5" providerId="LiveId" clId="{5B6B7657-A2B8-4AC7-92D3-0634671E2FD1}" dt="2025-09-13T03:49:58.615" v="708" actId="404"/>
        <pc:sldMkLst>
          <pc:docMk/>
          <pc:sldMk cId="1395575200" sldId="269"/>
        </pc:sldMkLst>
        <pc:spChg chg="mod">
          <ac:chgData name="Hans Loy" userId="e6bd8d1d72bae8f5" providerId="LiveId" clId="{5B6B7657-A2B8-4AC7-92D3-0634671E2FD1}" dt="2025-09-11T12:15:57.324" v="148" actId="20577"/>
          <ac:spMkLst>
            <pc:docMk/>
            <pc:sldMk cId="1395575200" sldId="269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09-13T03:49:58.615" v="708" actId="404"/>
          <ac:spMkLst>
            <pc:docMk/>
            <pc:sldMk cId="1395575200" sldId="269"/>
            <ac:spMk id="3" creationId="{40C3477B-33E7-9A23-136F-C58029650F48}"/>
          </ac:spMkLst>
        </pc:spChg>
      </pc:sldChg>
      <pc:sldChg chg="modSp mod">
        <pc:chgData name="Hans Loy" userId="e6bd8d1d72bae8f5" providerId="LiveId" clId="{5B6B7657-A2B8-4AC7-92D3-0634671E2FD1}" dt="2025-09-13T03:50:55.982" v="709" actId="207"/>
        <pc:sldMkLst>
          <pc:docMk/>
          <pc:sldMk cId="1160078944" sldId="270"/>
        </pc:sldMkLst>
        <pc:spChg chg="mod">
          <ac:chgData name="Hans Loy" userId="e6bd8d1d72bae8f5" providerId="LiveId" clId="{5B6B7657-A2B8-4AC7-92D3-0634671E2FD1}" dt="2025-09-11T12:16:59.357" v="163" actId="20577"/>
          <ac:spMkLst>
            <pc:docMk/>
            <pc:sldMk cId="1160078944" sldId="270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09-13T03:50:55.982" v="709" actId="207"/>
          <ac:spMkLst>
            <pc:docMk/>
            <pc:sldMk cId="1160078944" sldId="270"/>
            <ac:spMk id="3" creationId="{40C3477B-33E7-9A23-136F-C58029650F48}"/>
          </ac:spMkLst>
        </pc:spChg>
      </pc:sldChg>
      <pc:sldChg chg="del">
        <pc:chgData name="Hans Loy" userId="e6bd8d1d72bae8f5" providerId="LiveId" clId="{5B6B7657-A2B8-4AC7-92D3-0634671E2FD1}" dt="2025-09-11T12:24:12.562" v="183" actId="2696"/>
        <pc:sldMkLst>
          <pc:docMk/>
          <pc:sldMk cId="2658337427" sldId="271"/>
        </pc:sldMkLst>
      </pc:sldChg>
      <pc:sldChg chg="del">
        <pc:chgData name="Hans Loy" userId="e6bd8d1d72bae8f5" providerId="LiveId" clId="{5B6B7657-A2B8-4AC7-92D3-0634671E2FD1}" dt="2025-09-12T01:53:37.788" v="358" actId="2696"/>
        <pc:sldMkLst>
          <pc:docMk/>
          <pc:sldMk cId="1183181842" sldId="272"/>
        </pc:sldMkLst>
      </pc:sldChg>
      <pc:sldChg chg="del">
        <pc:chgData name="Hans Loy" userId="e6bd8d1d72bae8f5" providerId="LiveId" clId="{5B6B7657-A2B8-4AC7-92D3-0634671E2FD1}" dt="2025-09-12T01:53:54.707" v="360" actId="2696"/>
        <pc:sldMkLst>
          <pc:docMk/>
          <pc:sldMk cId="3124626497" sldId="273"/>
        </pc:sldMkLst>
      </pc:sldChg>
      <pc:sldChg chg="del">
        <pc:chgData name="Hans Loy" userId="e6bd8d1d72bae8f5" providerId="LiveId" clId="{5B6B7657-A2B8-4AC7-92D3-0634671E2FD1}" dt="2025-09-12T01:53:03.366" v="357" actId="2696"/>
        <pc:sldMkLst>
          <pc:docMk/>
          <pc:sldMk cId="1697405476" sldId="274"/>
        </pc:sldMkLst>
      </pc:sldChg>
      <pc:sldChg chg="addSp delSp modSp mod">
        <pc:chgData name="Hans Loy" userId="e6bd8d1d72bae8f5" providerId="LiveId" clId="{5B6B7657-A2B8-4AC7-92D3-0634671E2FD1}" dt="2025-09-14T01:37:04.241" v="1073" actId="14100"/>
        <pc:sldMkLst>
          <pc:docMk/>
          <pc:sldMk cId="2886699763" sldId="275"/>
        </pc:sldMkLst>
        <pc:spChg chg="mod">
          <ac:chgData name="Hans Loy" userId="e6bd8d1d72bae8f5" providerId="LiveId" clId="{5B6B7657-A2B8-4AC7-92D3-0634671E2FD1}" dt="2025-09-13T03:10:26.748" v="600" actId="20577"/>
          <ac:spMkLst>
            <pc:docMk/>
            <pc:sldMk cId="2886699763" sldId="275"/>
            <ac:spMk id="2" creationId="{7B54BE3F-B1C9-D2F8-89B6-BD29A9719F18}"/>
          </ac:spMkLst>
        </pc:spChg>
        <pc:spChg chg="add del mod">
          <ac:chgData name="Hans Loy" userId="e6bd8d1d72bae8f5" providerId="LiveId" clId="{5B6B7657-A2B8-4AC7-92D3-0634671E2FD1}" dt="2025-09-14T01:35:51.334" v="1064"/>
          <ac:spMkLst>
            <pc:docMk/>
            <pc:sldMk cId="2886699763" sldId="275"/>
            <ac:spMk id="4" creationId="{306D57EE-A257-3BA3-6E70-A0015BD5C7E1}"/>
          </ac:spMkLst>
        </pc:spChg>
        <pc:picChg chg="add mod">
          <ac:chgData name="Hans Loy" userId="e6bd8d1d72bae8f5" providerId="LiveId" clId="{5B6B7657-A2B8-4AC7-92D3-0634671E2FD1}" dt="2025-09-14T01:37:04.241" v="1073" actId="14100"/>
          <ac:picMkLst>
            <pc:docMk/>
            <pc:sldMk cId="2886699763" sldId="275"/>
            <ac:picMk id="5" creationId="{F4AB60DB-6451-A360-9C9B-96CD4AA884BD}"/>
          </ac:picMkLst>
        </pc:picChg>
        <pc:picChg chg="del">
          <ac:chgData name="Hans Loy" userId="e6bd8d1d72bae8f5" providerId="LiveId" clId="{5B6B7657-A2B8-4AC7-92D3-0634671E2FD1}" dt="2025-09-14T01:35:41.143" v="1063" actId="21"/>
          <ac:picMkLst>
            <pc:docMk/>
            <pc:sldMk cId="2886699763" sldId="275"/>
            <ac:picMk id="11" creationId="{4C8B6726-0CB3-F7BE-A7DC-4B9B1085205A}"/>
          </ac:picMkLst>
        </pc:picChg>
      </pc:sldChg>
      <pc:sldChg chg="modSp mod">
        <pc:chgData name="Hans Loy" userId="e6bd8d1d72bae8f5" providerId="LiveId" clId="{5B6B7657-A2B8-4AC7-92D3-0634671E2FD1}" dt="2025-09-13T04:10:28.782" v="717" actId="20577"/>
        <pc:sldMkLst>
          <pc:docMk/>
          <pc:sldMk cId="1307990054" sldId="276"/>
        </pc:sldMkLst>
        <pc:spChg chg="mod">
          <ac:chgData name="Hans Loy" userId="e6bd8d1d72bae8f5" providerId="LiveId" clId="{5B6B7657-A2B8-4AC7-92D3-0634671E2FD1}" dt="2025-09-11T12:22:57.317" v="178" actId="20577"/>
          <ac:spMkLst>
            <pc:docMk/>
            <pc:sldMk cId="1307990054" sldId="276"/>
            <ac:spMk id="2" creationId="{7B54BE3F-B1C9-D2F8-89B6-BD29A9719F18}"/>
          </ac:spMkLst>
        </pc:spChg>
        <pc:spChg chg="mod">
          <ac:chgData name="Hans Loy" userId="e6bd8d1d72bae8f5" providerId="LiveId" clId="{5B6B7657-A2B8-4AC7-92D3-0634671E2FD1}" dt="2025-09-13T04:10:28.782" v="717" actId="20577"/>
          <ac:spMkLst>
            <pc:docMk/>
            <pc:sldMk cId="1307990054" sldId="276"/>
            <ac:spMk id="3" creationId="{40C3477B-33E7-9A23-136F-C58029650F48}"/>
          </ac:spMkLst>
        </pc:spChg>
      </pc:sldChg>
      <pc:sldChg chg="del">
        <pc:chgData name="Hans Loy" userId="e6bd8d1d72bae8f5" providerId="LiveId" clId="{5B6B7657-A2B8-4AC7-92D3-0634671E2FD1}" dt="2025-09-11T23:23:44.974" v="214" actId="2696"/>
        <pc:sldMkLst>
          <pc:docMk/>
          <pc:sldMk cId="2418817980" sldId="278"/>
        </pc:sldMkLst>
      </pc:sldChg>
      <pc:sldChg chg="del">
        <pc:chgData name="Hans Loy" userId="e6bd8d1d72bae8f5" providerId="LiveId" clId="{5B6B7657-A2B8-4AC7-92D3-0634671E2FD1}" dt="2025-09-11T23:22:39.075" v="208" actId="2696"/>
        <pc:sldMkLst>
          <pc:docMk/>
          <pc:sldMk cId="256988912" sldId="282"/>
        </pc:sldMkLst>
      </pc:sldChg>
      <pc:sldChg chg="del">
        <pc:chgData name="Hans Loy" userId="e6bd8d1d72bae8f5" providerId="LiveId" clId="{5B6B7657-A2B8-4AC7-92D3-0634671E2FD1}" dt="2025-09-11T23:23:23.802" v="212" actId="2696"/>
        <pc:sldMkLst>
          <pc:docMk/>
          <pc:sldMk cId="3801514829" sldId="283"/>
        </pc:sldMkLst>
      </pc:sldChg>
      <pc:sldChg chg="del">
        <pc:chgData name="Hans Loy" userId="e6bd8d1d72bae8f5" providerId="LiveId" clId="{5B6B7657-A2B8-4AC7-92D3-0634671E2FD1}" dt="2025-09-11T23:23:14.657" v="211" actId="2696"/>
        <pc:sldMkLst>
          <pc:docMk/>
          <pc:sldMk cId="1782668477" sldId="284"/>
        </pc:sldMkLst>
      </pc:sldChg>
      <pc:sldChg chg="del">
        <pc:chgData name="Hans Loy" userId="e6bd8d1d72bae8f5" providerId="LiveId" clId="{5B6B7657-A2B8-4AC7-92D3-0634671E2FD1}" dt="2025-09-11T23:22:13.597" v="205" actId="2696"/>
        <pc:sldMkLst>
          <pc:docMk/>
          <pc:sldMk cId="1786089368" sldId="285"/>
        </pc:sldMkLst>
      </pc:sldChg>
      <pc:sldChg chg="del">
        <pc:chgData name="Hans Loy" userId="e6bd8d1d72bae8f5" providerId="LiveId" clId="{5B6B7657-A2B8-4AC7-92D3-0634671E2FD1}" dt="2025-09-11T23:22:26.169" v="206" actId="2696"/>
        <pc:sldMkLst>
          <pc:docMk/>
          <pc:sldMk cId="1123301139" sldId="287"/>
        </pc:sldMkLst>
      </pc:sldChg>
      <pc:sldChg chg="modSp mod">
        <pc:chgData name="Hans Loy" userId="e6bd8d1d72bae8f5" providerId="LiveId" clId="{5B6B7657-A2B8-4AC7-92D3-0634671E2FD1}" dt="2025-09-13T03:11:23.955" v="604" actId="122"/>
        <pc:sldMkLst>
          <pc:docMk/>
          <pc:sldMk cId="3870751451" sldId="288"/>
        </pc:sldMkLst>
        <pc:spChg chg="mod">
          <ac:chgData name="Hans Loy" userId="e6bd8d1d72bae8f5" providerId="LiveId" clId="{5B6B7657-A2B8-4AC7-92D3-0634671E2FD1}" dt="2025-09-13T03:11:23.955" v="604" actId="122"/>
          <ac:spMkLst>
            <pc:docMk/>
            <pc:sldMk cId="3870751451" sldId="288"/>
            <ac:spMk id="2" creationId="{7B54BE3F-B1C9-D2F8-89B6-BD29A9719F18}"/>
          </ac:spMkLst>
        </pc:spChg>
      </pc:sldChg>
      <pc:sldChg chg="del">
        <pc:chgData name="Hans Loy" userId="e6bd8d1d72bae8f5" providerId="LiveId" clId="{5B6B7657-A2B8-4AC7-92D3-0634671E2FD1}" dt="2025-09-11T23:26:14.042" v="215" actId="2696"/>
        <pc:sldMkLst>
          <pc:docMk/>
          <pc:sldMk cId="3347570735" sldId="289"/>
        </pc:sldMkLst>
      </pc:sldChg>
      <pc:sldChg chg="del">
        <pc:chgData name="Hans Loy" userId="e6bd8d1d72bae8f5" providerId="LiveId" clId="{5B6B7657-A2B8-4AC7-92D3-0634671E2FD1}" dt="2025-09-11T12:15:31.731" v="135" actId="2696"/>
        <pc:sldMkLst>
          <pc:docMk/>
          <pc:sldMk cId="1377161907" sldId="290"/>
        </pc:sldMkLst>
      </pc:sldChg>
      <pc:sldChg chg="del">
        <pc:chgData name="Hans Loy" userId="e6bd8d1d72bae8f5" providerId="LiveId" clId="{5B6B7657-A2B8-4AC7-92D3-0634671E2FD1}" dt="2025-09-11T12:24:18.503" v="184" actId="2696"/>
        <pc:sldMkLst>
          <pc:docMk/>
          <pc:sldMk cId="501765070" sldId="291"/>
        </pc:sldMkLst>
      </pc:sldChg>
      <pc:sldChg chg="del">
        <pc:chgData name="Hans Loy" userId="e6bd8d1d72bae8f5" providerId="LiveId" clId="{5B6B7657-A2B8-4AC7-92D3-0634671E2FD1}" dt="2025-09-11T12:24:31.689" v="185" actId="2696"/>
        <pc:sldMkLst>
          <pc:docMk/>
          <pc:sldMk cId="3217906222" sldId="292"/>
        </pc:sldMkLst>
      </pc:sldChg>
      <pc:sldChg chg="del">
        <pc:chgData name="Hans Loy" userId="e6bd8d1d72bae8f5" providerId="LiveId" clId="{5B6B7657-A2B8-4AC7-92D3-0634671E2FD1}" dt="2025-09-11T12:24:37.210" v="186" actId="2696"/>
        <pc:sldMkLst>
          <pc:docMk/>
          <pc:sldMk cId="2210282701" sldId="293"/>
        </pc:sldMkLst>
      </pc:sldChg>
      <pc:sldChg chg="del">
        <pc:chgData name="Hans Loy" userId="e6bd8d1d72bae8f5" providerId="LiveId" clId="{5B6B7657-A2B8-4AC7-92D3-0634671E2FD1}" dt="2025-09-12T01:53:47.697" v="359" actId="2696"/>
        <pc:sldMkLst>
          <pc:docMk/>
          <pc:sldMk cId="2482096765" sldId="294"/>
        </pc:sldMkLst>
      </pc:sldChg>
      <pc:sldChg chg="del">
        <pc:chgData name="Hans Loy" userId="e6bd8d1d72bae8f5" providerId="LiveId" clId="{5B6B7657-A2B8-4AC7-92D3-0634671E2FD1}" dt="2025-09-11T23:23:08.604" v="210" actId="2696"/>
        <pc:sldMkLst>
          <pc:docMk/>
          <pc:sldMk cId="2724629827" sldId="295"/>
        </pc:sldMkLst>
      </pc:sldChg>
      <pc:sldChg chg="del">
        <pc:chgData name="Hans Loy" userId="e6bd8d1d72bae8f5" providerId="LiveId" clId="{5B6B7657-A2B8-4AC7-92D3-0634671E2FD1}" dt="2025-09-11T23:23:28.349" v="213" actId="2696"/>
        <pc:sldMkLst>
          <pc:docMk/>
          <pc:sldMk cId="1541010710" sldId="296"/>
        </pc:sldMkLst>
      </pc:sldChg>
      <pc:sldChg chg="modSp mod">
        <pc:chgData name="Hans Loy" userId="e6bd8d1d72bae8f5" providerId="LiveId" clId="{5B6B7657-A2B8-4AC7-92D3-0634671E2FD1}" dt="2025-09-13T02:58:54.601" v="562" actId="6549"/>
        <pc:sldMkLst>
          <pc:docMk/>
          <pc:sldMk cId="3712774227" sldId="298"/>
        </pc:sldMkLst>
        <pc:spChg chg="mod">
          <ac:chgData name="Hans Loy" userId="e6bd8d1d72bae8f5" providerId="LiveId" clId="{5B6B7657-A2B8-4AC7-92D3-0634671E2FD1}" dt="2025-09-11T03:02:16.392" v="18" actId="6549"/>
          <ac:spMkLst>
            <pc:docMk/>
            <pc:sldMk cId="3712774227" sldId="298"/>
            <ac:spMk id="2" creationId="{6DA8B3C9-5ADC-9762-C1CD-34C612D3E83D}"/>
          </ac:spMkLst>
        </pc:spChg>
        <pc:spChg chg="mod">
          <ac:chgData name="Hans Loy" userId="e6bd8d1d72bae8f5" providerId="LiveId" clId="{5B6B7657-A2B8-4AC7-92D3-0634671E2FD1}" dt="2025-09-13T02:58:54.601" v="562" actId="6549"/>
          <ac:spMkLst>
            <pc:docMk/>
            <pc:sldMk cId="3712774227" sldId="298"/>
            <ac:spMk id="3" creationId="{D88E0DFA-B711-1FA5-EDA3-54ECB112E38F}"/>
          </ac:spMkLst>
        </pc:spChg>
      </pc:sldChg>
      <pc:sldChg chg="modSp mod ord">
        <pc:chgData name="Hans Loy" userId="e6bd8d1d72bae8f5" providerId="LiveId" clId="{5B6B7657-A2B8-4AC7-92D3-0634671E2FD1}" dt="2025-09-13T03:07:15.432" v="597" actId="14100"/>
        <pc:sldMkLst>
          <pc:docMk/>
          <pc:sldMk cId="370727807" sldId="299"/>
        </pc:sldMkLst>
        <pc:spChg chg="mod">
          <ac:chgData name="Hans Loy" userId="e6bd8d1d72bae8f5" providerId="LiveId" clId="{5B6B7657-A2B8-4AC7-92D3-0634671E2FD1}" dt="2025-09-11T12:06:24.389" v="79" actId="20577"/>
          <ac:spMkLst>
            <pc:docMk/>
            <pc:sldMk cId="370727807" sldId="299"/>
            <ac:spMk id="2" creationId="{6DA8B3C9-5ADC-9762-C1CD-34C612D3E83D}"/>
          </ac:spMkLst>
        </pc:spChg>
        <pc:spChg chg="mod">
          <ac:chgData name="Hans Loy" userId="e6bd8d1d72bae8f5" providerId="LiveId" clId="{5B6B7657-A2B8-4AC7-92D3-0634671E2FD1}" dt="2025-09-13T03:07:15.432" v="597" actId="14100"/>
          <ac:spMkLst>
            <pc:docMk/>
            <pc:sldMk cId="370727807" sldId="299"/>
            <ac:spMk id="3" creationId="{D88E0DFA-B711-1FA5-EDA3-54ECB112E38F}"/>
          </ac:spMkLst>
        </pc:spChg>
      </pc:sldChg>
      <pc:sldChg chg="modSp mod">
        <pc:chgData name="Hans Loy" userId="e6bd8d1d72bae8f5" providerId="LiveId" clId="{5B6B7657-A2B8-4AC7-92D3-0634671E2FD1}" dt="2025-09-11T12:08:20.848" v="88" actId="21"/>
        <pc:sldMkLst>
          <pc:docMk/>
          <pc:sldMk cId="549854830" sldId="301"/>
        </pc:sldMkLst>
        <pc:spChg chg="mod">
          <ac:chgData name="Hans Loy" userId="e6bd8d1d72bae8f5" providerId="LiveId" clId="{5B6B7657-A2B8-4AC7-92D3-0634671E2FD1}" dt="2025-09-11T12:08:20.848" v="88" actId="21"/>
          <ac:spMkLst>
            <pc:docMk/>
            <pc:sldMk cId="549854830" sldId="301"/>
            <ac:spMk id="2" creationId="{325FBE4F-0239-9410-7052-A43DFD625067}"/>
          </ac:spMkLst>
        </pc:spChg>
      </pc:sldChg>
      <pc:sldChg chg="modSp mod">
        <pc:chgData name="Hans Loy" userId="e6bd8d1d72bae8f5" providerId="LiveId" clId="{5B6B7657-A2B8-4AC7-92D3-0634671E2FD1}" dt="2025-09-11T12:24:58.427" v="202" actId="20577"/>
        <pc:sldMkLst>
          <pc:docMk/>
          <pc:sldMk cId="982152950" sldId="304"/>
        </pc:sldMkLst>
        <pc:spChg chg="mod">
          <ac:chgData name="Hans Loy" userId="e6bd8d1d72bae8f5" providerId="LiveId" clId="{5B6B7657-A2B8-4AC7-92D3-0634671E2FD1}" dt="2025-09-11T12:24:58.427" v="202" actId="20577"/>
          <ac:spMkLst>
            <pc:docMk/>
            <pc:sldMk cId="982152950" sldId="304"/>
            <ac:spMk id="2" creationId="{81994F5B-62E7-4863-FDB5-0BB6EBE4E873}"/>
          </ac:spMkLst>
        </pc:spChg>
      </pc:sldChg>
      <pc:sldChg chg="modSp mod ord">
        <pc:chgData name="Hans Loy" userId="e6bd8d1d72bae8f5" providerId="LiveId" clId="{5B6B7657-A2B8-4AC7-92D3-0634671E2FD1}" dt="2025-09-13T21:27:36.982" v="898" actId="20577"/>
        <pc:sldMkLst>
          <pc:docMk/>
          <pc:sldMk cId="3407113568" sldId="305"/>
        </pc:sldMkLst>
        <pc:spChg chg="mod">
          <ac:chgData name="Hans Loy" userId="e6bd8d1d72bae8f5" providerId="LiveId" clId="{5B6B7657-A2B8-4AC7-92D3-0634671E2FD1}" dt="2025-09-13T21:13:53.043" v="816" actId="20577"/>
          <ac:spMkLst>
            <pc:docMk/>
            <pc:sldMk cId="3407113568" sldId="305"/>
            <ac:spMk id="2" creationId="{D0A46A28-BF27-0E0B-C6B6-3985AB88D0D8}"/>
          </ac:spMkLst>
        </pc:spChg>
        <pc:spChg chg="mod">
          <ac:chgData name="Hans Loy" userId="e6bd8d1d72bae8f5" providerId="LiveId" clId="{5B6B7657-A2B8-4AC7-92D3-0634671E2FD1}" dt="2025-09-13T21:27:36.982" v="898" actId="20577"/>
          <ac:spMkLst>
            <pc:docMk/>
            <pc:sldMk cId="3407113568" sldId="305"/>
            <ac:spMk id="3" creationId="{74876178-DEB9-BE7C-ED2C-8DEA7691ACE4}"/>
          </ac:spMkLst>
        </pc:spChg>
      </pc:sldChg>
      <pc:sldChg chg="modSp mod">
        <pc:chgData name="Hans Loy" userId="e6bd8d1d72bae8f5" providerId="LiveId" clId="{5B6B7657-A2B8-4AC7-92D3-0634671E2FD1}" dt="2025-09-13T22:09:34.034" v="924"/>
        <pc:sldMkLst>
          <pc:docMk/>
          <pc:sldMk cId="646529142" sldId="306"/>
        </pc:sldMkLst>
        <pc:spChg chg="mod">
          <ac:chgData name="Hans Loy" userId="e6bd8d1d72bae8f5" providerId="LiveId" clId="{5B6B7657-A2B8-4AC7-92D3-0634671E2FD1}" dt="2025-09-12T01:26:31.061" v="255" actId="6549"/>
          <ac:spMkLst>
            <pc:docMk/>
            <pc:sldMk cId="646529142" sldId="306"/>
            <ac:spMk id="2" creationId="{A20E849B-693E-48A3-7B9F-D46768AD4850}"/>
          </ac:spMkLst>
        </pc:spChg>
        <pc:spChg chg="mod">
          <ac:chgData name="Hans Loy" userId="e6bd8d1d72bae8f5" providerId="LiveId" clId="{5B6B7657-A2B8-4AC7-92D3-0634671E2FD1}" dt="2025-09-13T22:09:34.034" v="924"/>
          <ac:spMkLst>
            <pc:docMk/>
            <pc:sldMk cId="646529142" sldId="306"/>
            <ac:spMk id="3" creationId="{EA2DBD37-172D-7FBA-9AF8-C972DC9E6CE2}"/>
          </ac:spMkLst>
        </pc:spChg>
      </pc:sldChg>
      <pc:sldChg chg="modSp mod">
        <pc:chgData name="Hans Loy" userId="e6bd8d1d72bae8f5" providerId="LiveId" clId="{5B6B7657-A2B8-4AC7-92D3-0634671E2FD1}" dt="2025-09-12T01:30:48.962" v="284" actId="20577"/>
        <pc:sldMkLst>
          <pc:docMk/>
          <pc:sldMk cId="196931327" sldId="307"/>
        </pc:sldMkLst>
        <pc:spChg chg="mod">
          <ac:chgData name="Hans Loy" userId="e6bd8d1d72bae8f5" providerId="LiveId" clId="{5B6B7657-A2B8-4AC7-92D3-0634671E2FD1}" dt="2025-09-12T01:30:48.962" v="284" actId="20577"/>
          <ac:spMkLst>
            <pc:docMk/>
            <pc:sldMk cId="196931327" sldId="307"/>
            <ac:spMk id="2" creationId="{F9331406-9A58-39ED-6B02-2ECC72072D64}"/>
          </ac:spMkLst>
        </pc:spChg>
      </pc:sldChg>
      <pc:sldChg chg="modSp mod">
        <pc:chgData name="Hans Loy" userId="e6bd8d1d72bae8f5" providerId="LiveId" clId="{5B6B7657-A2B8-4AC7-92D3-0634671E2FD1}" dt="2025-09-14T00:54:48.449" v="975" actId="20577"/>
        <pc:sldMkLst>
          <pc:docMk/>
          <pc:sldMk cId="1300486177" sldId="308"/>
        </pc:sldMkLst>
        <pc:spChg chg="mod">
          <ac:chgData name="Hans Loy" userId="e6bd8d1d72bae8f5" providerId="LiveId" clId="{5B6B7657-A2B8-4AC7-92D3-0634671E2FD1}" dt="2025-09-12T01:32:59.451" v="300" actId="20577"/>
          <ac:spMkLst>
            <pc:docMk/>
            <pc:sldMk cId="1300486177" sldId="308"/>
            <ac:spMk id="2" creationId="{55C41ECB-791A-89AA-7AF2-47EBDC53E295}"/>
          </ac:spMkLst>
        </pc:spChg>
        <pc:spChg chg="mod">
          <ac:chgData name="Hans Loy" userId="e6bd8d1d72bae8f5" providerId="LiveId" clId="{5B6B7657-A2B8-4AC7-92D3-0634671E2FD1}" dt="2025-09-14T00:54:48.449" v="975" actId="20577"/>
          <ac:spMkLst>
            <pc:docMk/>
            <pc:sldMk cId="1300486177" sldId="308"/>
            <ac:spMk id="3" creationId="{E5CCDA48-69CA-7732-D3EF-9CF7316476E1}"/>
          </ac:spMkLst>
        </pc:spChg>
      </pc:sldChg>
      <pc:sldChg chg="modSp mod">
        <pc:chgData name="Hans Loy" userId="e6bd8d1d72bae8f5" providerId="LiveId" clId="{5B6B7657-A2B8-4AC7-92D3-0634671E2FD1}" dt="2025-09-14T01:19:59.591" v="1044" actId="20577"/>
        <pc:sldMkLst>
          <pc:docMk/>
          <pc:sldMk cId="1431504589" sldId="309"/>
        </pc:sldMkLst>
        <pc:spChg chg="mod">
          <ac:chgData name="Hans Loy" userId="e6bd8d1d72bae8f5" providerId="LiveId" clId="{5B6B7657-A2B8-4AC7-92D3-0634671E2FD1}" dt="2025-09-12T01:44:13.820" v="338" actId="6549"/>
          <ac:spMkLst>
            <pc:docMk/>
            <pc:sldMk cId="1431504589" sldId="309"/>
            <ac:spMk id="2" creationId="{EEB1FDAE-057F-3C2A-A409-6BA0C4C0B954}"/>
          </ac:spMkLst>
        </pc:spChg>
        <pc:spChg chg="mod">
          <ac:chgData name="Hans Loy" userId="e6bd8d1d72bae8f5" providerId="LiveId" clId="{5B6B7657-A2B8-4AC7-92D3-0634671E2FD1}" dt="2025-09-14T01:19:59.591" v="1044" actId="20577"/>
          <ac:spMkLst>
            <pc:docMk/>
            <pc:sldMk cId="1431504589" sldId="309"/>
            <ac:spMk id="3" creationId="{9AEDDE76-1FD0-70DA-955B-FD0A6DC222B2}"/>
          </ac:spMkLst>
        </pc:spChg>
      </pc:sldChg>
      <pc:sldChg chg="del">
        <pc:chgData name="Hans Loy" userId="e6bd8d1d72bae8f5" providerId="LiveId" clId="{5B6B7657-A2B8-4AC7-92D3-0634671E2FD1}" dt="2025-09-12T01:52:16.274" v="353" actId="2696"/>
        <pc:sldMkLst>
          <pc:docMk/>
          <pc:sldMk cId="2343258745" sldId="310"/>
        </pc:sldMkLst>
      </pc:sldChg>
      <pc:sldChg chg="del">
        <pc:chgData name="Hans Loy" userId="e6bd8d1d72bae8f5" providerId="LiveId" clId="{5B6B7657-A2B8-4AC7-92D3-0634671E2FD1}" dt="2025-09-12T01:40:36.131" v="321" actId="2696"/>
        <pc:sldMkLst>
          <pc:docMk/>
          <pc:sldMk cId="405102164" sldId="311"/>
        </pc:sldMkLst>
      </pc:sldChg>
      <pc:sldChg chg="del">
        <pc:chgData name="Hans Loy" userId="e6bd8d1d72bae8f5" providerId="LiveId" clId="{5B6B7657-A2B8-4AC7-92D3-0634671E2FD1}" dt="2025-09-12T01:40:41.551" v="322" actId="2696"/>
        <pc:sldMkLst>
          <pc:docMk/>
          <pc:sldMk cId="3855755993" sldId="312"/>
        </pc:sldMkLst>
      </pc:sldChg>
      <pc:sldChg chg="del">
        <pc:chgData name="Hans Loy" userId="e6bd8d1d72bae8f5" providerId="LiveId" clId="{5B6B7657-A2B8-4AC7-92D3-0634671E2FD1}" dt="2025-09-12T01:25:33.394" v="226" actId="2696"/>
        <pc:sldMkLst>
          <pc:docMk/>
          <pc:sldMk cId="64253457" sldId="313"/>
        </pc:sldMkLst>
      </pc:sldChg>
      <pc:sldChg chg="modSp mod">
        <pc:chgData name="Hans Loy" userId="e6bd8d1d72bae8f5" providerId="LiveId" clId="{5B6B7657-A2B8-4AC7-92D3-0634671E2FD1}" dt="2025-09-13T21:48:12.381" v="914" actId="27636"/>
        <pc:sldMkLst>
          <pc:docMk/>
          <pc:sldMk cId="4228053287" sldId="314"/>
        </pc:sldMkLst>
        <pc:spChg chg="mod">
          <ac:chgData name="Hans Loy" userId="e6bd8d1d72bae8f5" providerId="LiveId" clId="{5B6B7657-A2B8-4AC7-92D3-0634671E2FD1}" dt="2025-09-12T01:26:00.283" v="237" actId="20577"/>
          <ac:spMkLst>
            <pc:docMk/>
            <pc:sldMk cId="4228053287" sldId="314"/>
            <ac:spMk id="2" creationId="{EFD29038-DF6C-F6B8-A8FA-9B4F4BBACEBB}"/>
          </ac:spMkLst>
        </pc:spChg>
        <pc:spChg chg="mod">
          <ac:chgData name="Hans Loy" userId="e6bd8d1d72bae8f5" providerId="LiveId" clId="{5B6B7657-A2B8-4AC7-92D3-0634671E2FD1}" dt="2025-09-13T21:48:12.381" v="914" actId="27636"/>
          <ac:spMkLst>
            <pc:docMk/>
            <pc:sldMk cId="4228053287" sldId="314"/>
            <ac:spMk id="3" creationId="{0C8EECA6-76CD-3368-A032-32134111C95C}"/>
          </ac:spMkLst>
        </pc:spChg>
      </pc:sldChg>
      <pc:sldChg chg="modSp mod">
        <pc:chgData name="Hans Loy" userId="e6bd8d1d72bae8f5" providerId="LiveId" clId="{5B6B7657-A2B8-4AC7-92D3-0634671E2FD1}" dt="2025-09-13T02:57:46.290" v="545" actId="207"/>
        <pc:sldMkLst>
          <pc:docMk/>
          <pc:sldMk cId="1691786297" sldId="316"/>
        </pc:sldMkLst>
        <pc:spChg chg="mod">
          <ac:chgData name="Hans Loy" userId="e6bd8d1d72bae8f5" providerId="LiveId" clId="{5B6B7657-A2B8-4AC7-92D3-0634671E2FD1}" dt="2025-09-11T03:01:09.759" v="4" actId="21"/>
          <ac:spMkLst>
            <pc:docMk/>
            <pc:sldMk cId="1691786297" sldId="316"/>
            <ac:spMk id="2" creationId="{7E08C612-2B53-FD74-BC3C-57788752E364}"/>
          </ac:spMkLst>
        </pc:spChg>
        <pc:spChg chg="mod">
          <ac:chgData name="Hans Loy" userId="e6bd8d1d72bae8f5" providerId="LiveId" clId="{5B6B7657-A2B8-4AC7-92D3-0634671E2FD1}" dt="2025-09-13T02:57:46.290" v="545" actId="207"/>
          <ac:spMkLst>
            <pc:docMk/>
            <pc:sldMk cId="1691786297" sldId="316"/>
            <ac:spMk id="3" creationId="{EAFB1143-DCB4-C9AF-410A-FB3922F01557}"/>
          </ac:spMkLst>
        </pc:spChg>
      </pc:sldChg>
      <pc:sldChg chg="del">
        <pc:chgData name="Hans Loy" userId="e6bd8d1d72bae8f5" providerId="LiveId" clId="{5B6B7657-A2B8-4AC7-92D3-0634671E2FD1}" dt="2025-09-12T01:26:05.583" v="238" actId="2696"/>
        <pc:sldMkLst>
          <pc:docMk/>
          <pc:sldMk cId="3927707785" sldId="317"/>
        </pc:sldMkLst>
      </pc:sldChg>
      <pc:sldChg chg="del">
        <pc:chgData name="Hans Loy" userId="e6bd8d1d72bae8f5" providerId="LiveId" clId="{5B6B7657-A2B8-4AC7-92D3-0634671E2FD1}" dt="2025-09-12T01:30:27.394" v="268" actId="2696"/>
        <pc:sldMkLst>
          <pc:docMk/>
          <pc:sldMk cId="552864411" sldId="318"/>
        </pc:sldMkLst>
      </pc:sldChg>
      <pc:sldChg chg="del">
        <pc:chgData name="Hans Loy" userId="e6bd8d1d72bae8f5" providerId="LiveId" clId="{5B6B7657-A2B8-4AC7-92D3-0634671E2FD1}" dt="2025-09-12T01:52:20.515" v="354" actId="2696"/>
        <pc:sldMkLst>
          <pc:docMk/>
          <pc:sldMk cId="3260649211" sldId="319"/>
        </pc:sldMkLst>
      </pc:sldChg>
      <pc:sldChg chg="modSp mod">
        <pc:chgData name="Hans Loy" userId="e6bd8d1d72bae8f5" providerId="LiveId" clId="{5B6B7657-A2B8-4AC7-92D3-0634671E2FD1}" dt="2025-09-13T02:57:55.882" v="546" actId="207"/>
        <pc:sldMkLst>
          <pc:docMk/>
          <pc:sldMk cId="136026373" sldId="320"/>
        </pc:sldMkLst>
        <pc:spChg chg="mod">
          <ac:chgData name="Hans Loy" userId="e6bd8d1d72bae8f5" providerId="LiveId" clId="{5B6B7657-A2B8-4AC7-92D3-0634671E2FD1}" dt="2025-09-13T02:57:55.882" v="546" actId="207"/>
          <ac:spMkLst>
            <pc:docMk/>
            <pc:sldMk cId="136026373" sldId="320"/>
            <ac:spMk id="3" creationId="{42C8A816-F68A-3D40-BB88-9CE5DCDE1CDC}"/>
          </ac:spMkLst>
        </pc:spChg>
      </pc:sldChg>
      <pc:sldChg chg="modSp add mod">
        <pc:chgData name="Hans Loy" userId="e6bd8d1d72bae8f5" providerId="LiveId" clId="{5B6B7657-A2B8-4AC7-92D3-0634671E2FD1}" dt="2025-09-13T22:19:02.618" v="952" actId="20577"/>
        <pc:sldMkLst>
          <pc:docMk/>
          <pc:sldMk cId="25184664" sldId="321"/>
        </pc:sldMkLst>
        <pc:spChg chg="mod">
          <ac:chgData name="Hans Loy" userId="e6bd8d1d72bae8f5" providerId="LiveId" clId="{5B6B7657-A2B8-4AC7-92D3-0634671E2FD1}" dt="2025-09-13T22:19:02.618" v="952" actId="20577"/>
          <ac:spMkLst>
            <pc:docMk/>
            <pc:sldMk cId="25184664" sldId="321"/>
            <ac:spMk id="3" creationId="{1EBE0F38-F848-C90E-1F3B-81B2B8DE3AF8}"/>
          </ac:spMkLst>
        </pc:spChg>
      </pc:sldChg>
      <pc:sldChg chg="del">
        <pc:chgData name="Hans Loy" userId="e6bd8d1d72bae8f5" providerId="LiveId" clId="{5B6B7657-A2B8-4AC7-92D3-0634671E2FD1}" dt="2025-09-11T23:22:29.906" v="207" actId="2696"/>
        <pc:sldMkLst>
          <pc:docMk/>
          <pc:sldMk cId="439431327" sldId="321"/>
        </pc:sldMkLst>
      </pc:sldChg>
      <pc:sldChg chg="modSp add mod">
        <pc:chgData name="Hans Loy" userId="e6bd8d1d72bae8f5" providerId="LiveId" clId="{5B6B7657-A2B8-4AC7-92D3-0634671E2FD1}" dt="2025-09-13T22:20:34.147" v="954" actId="14100"/>
        <pc:sldMkLst>
          <pc:docMk/>
          <pc:sldMk cId="2723047981" sldId="322"/>
        </pc:sldMkLst>
        <pc:spChg chg="mod">
          <ac:chgData name="Hans Loy" userId="e6bd8d1d72bae8f5" providerId="LiveId" clId="{5B6B7657-A2B8-4AC7-92D3-0634671E2FD1}" dt="2025-09-13T22:20:34.147" v="954" actId="14100"/>
          <ac:spMkLst>
            <pc:docMk/>
            <pc:sldMk cId="2723047981" sldId="322"/>
            <ac:spMk id="3" creationId="{8ED35F43-831F-18DF-190F-3A6AB5F31DA3}"/>
          </ac:spMkLst>
        </pc:spChg>
      </pc:sldChg>
      <pc:sldChg chg="del">
        <pc:chgData name="Hans Loy" userId="e6bd8d1d72bae8f5" providerId="LiveId" clId="{5B6B7657-A2B8-4AC7-92D3-0634671E2FD1}" dt="2025-09-11T23:22:46.027" v="209" actId="2696"/>
        <pc:sldMkLst>
          <pc:docMk/>
          <pc:sldMk cId="4236974148" sldId="322"/>
        </pc:sldMkLst>
      </pc:sldChg>
      <pc:sldChg chg="modSp add mod">
        <pc:chgData name="Hans Loy" userId="e6bd8d1d72bae8f5" providerId="LiveId" clId="{5B6B7657-A2B8-4AC7-92D3-0634671E2FD1}" dt="2025-09-14T00:56:40.808" v="982" actId="20577"/>
        <pc:sldMkLst>
          <pc:docMk/>
          <pc:sldMk cId="1618625146" sldId="323"/>
        </pc:sldMkLst>
        <pc:spChg chg="mod">
          <ac:chgData name="Hans Loy" userId="e6bd8d1d72bae8f5" providerId="LiveId" clId="{5B6B7657-A2B8-4AC7-92D3-0634671E2FD1}" dt="2025-09-14T00:56:40.808" v="982" actId="20577"/>
          <ac:spMkLst>
            <pc:docMk/>
            <pc:sldMk cId="1618625146" sldId="323"/>
            <ac:spMk id="3" creationId="{AAE91665-7568-CC84-7205-41D0F4EDC69F}"/>
          </ac:spMkLst>
        </pc:spChg>
      </pc:sldChg>
      <pc:sldChg chg="modSp add mod">
        <pc:chgData name="Hans Loy" userId="e6bd8d1d72bae8f5" providerId="LiveId" clId="{5B6B7657-A2B8-4AC7-92D3-0634671E2FD1}" dt="2025-09-14T01:06:08.353" v="1011" actId="12"/>
        <pc:sldMkLst>
          <pc:docMk/>
          <pc:sldMk cId="2763175667" sldId="324"/>
        </pc:sldMkLst>
        <pc:spChg chg="mod">
          <ac:chgData name="Hans Loy" userId="e6bd8d1d72bae8f5" providerId="LiveId" clId="{5B6B7657-A2B8-4AC7-92D3-0634671E2FD1}" dt="2025-09-14T01:06:08.353" v="1011" actId="12"/>
          <ac:spMkLst>
            <pc:docMk/>
            <pc:sldMk cId="2763175667" sldId="324"/>
            <ac:spMk id="3" creationId="{3F789677-B94E-7930-2213-BAA7370C0274}"/>
          </ac:spMkLst>
        </pc:spChg>
      </pc:sldChg>
      <pc:sldChg chg="modSp add mod ord">
        <pc:chgData name="Hans Loy" userId="e6bd8d1d72bae8f5" providerId="LiveId" clId="{5B6B7657-A2B8-4AC7-92D3-0634671E2FD1}" dt="2025-09-14T01:13:27.756" v="1028"/>
        <pc:sldMkLst>
          <pc:docMk/>
          <pc:sldMk cId="2762372921" sldId="325"/>
        </pc:sldMkLst>
        <pc:spChg chg="mod">
          <ac:chgData name="Hans Loy" userId="e6bd8d1d72bae8f5" providerId="LiveId" clId="{5B6B7657-A2B8-4AC7-92D3-0634671E2FD1}" dt="2025-09-14T00:57:46.452" v="986" actId="207"/>
          <ac:spMkLst>
            <pc:docMk/>
            <pc:sldMk cId="2762372921" sldId="325"/>
            <ac:spMk id="3" creationId="{9C5178F3-A363-300F-869B-721E6872FAAD}"/>
          </ac:spMkLst>
        </pc:spChg>
      </pc:sldChg>
      <pc:sldChg chg="modSp add del mod">
        <pc:chgData name="Hans Loy" userId="e6bd8d1d72bae8f5" providerId="LiveId" clId="{5B6B7657-A2B8-4AC7-92D3-0634671E2FD1}" dt="2025-09-14T01:03:56.460" v="1007" actId="2696"/>
        <pc:sldMkLst>
          <pc:docMk/>
          <pc:sldMk cId="1879891301" sldId="326"/>
        </pc:sldMkLst>
        <pc:spChg chg="mod">
          <ac:chgData name="Hans Loy" userId="e6bd8d1d72bae8f5" providerId="LiveId" clId="{5B6B7657-A2B8-4AC7-92D3-0634671E2FD1}" dt="2025-09-14T01:01:34.536" v="1006" actId="20577"/>
          <ac:spMkLst>
            <pc:docMk/>
            <pc:sldMk cId="1879891301" sldId="326"/>
            <ac:spMk id="3" creationId="{A1451F23-D6E5-7FCC-EA62-A6DE0D5A5BAC}"/>
          </ac:spMkLst>
        </pc:spChg>
      </pc:sldChg>
      <pc:sldChg chg="modSp add mod">
        <pc:chgData name="Hans Loy" userId="e6bd8d1d72bae8f5" providerId="LiveId" clId="{5B6B7657-A2B8-4AC7-92D3-0634671E2FD1}" dt="2025-09-14T01:20:55.683" v="1052" actId="27636"/>
        <pc:sldMkLst>
          <pc:docMk/>
          <pc:sldMk cId="2174083182" sldId="327"/>
        </pc:sldMkLst>
        <pc:spChg chg="mod">
          <ac:chgData name="Hans Loy" userId="e6bd8d1d72bae8f5" providerId="LiveId" clId="{5B6B7657-A2B8-4AC7-92D3-0634671E2FD1}" dt="2025-09-14T01:20:55.683" v="1052" actId="27636"/>
          <ac:spMkLst>
            <pc:docMk/>
            <pc:sldMk cId="2174083182" sldId="327"/>
            <ac:spMk id="3" creationId="{FE90D92D-2B15-F7BA-A5F6-1562D0709F62}"/>
          </ac:spMkLst>
        </pc:spChg>
      </pc:sldChg>
      <pc:sldChg chg="modSp add mod">
        <pc:chgData name="Hans Loy" userId="e6bd8d1d72bae8f5" providerId="LiveId" clId="{5B6B7657-A2B8-4AC7-92D3-0634671E2FD1}" dt="2025-09-14T01:24:47.898" v="1062" actId="27636"/>
        <pc:sldMkLst>
          <pc:docMk/>
          <pc:sldMk cId="793878858" sldId="328"/>
        </pc:sldMkLst>
        <pc:spChg chg="mod">
          <ac:chgData name="Hans Loy" userId="e6bd8d1d72bae8f5" providerId="LiveId" clId="{5B6B7657-A2B8-4AC7-92D3-0634671E2FD1}" dt="2025-09-14T01:24:47.898" v="1062" actId="27636"/>
          <ac:spMkLst>
            <pc:docMk/>
            <pc:sldMk cId="793878858" sldId="328"/>
            <ac:spMk id="3" creationId="{5656EC3E-4E4B-53DE-8B08-2A57C7032A36}"/>
          </ac:spMkLst>
        </pc:spChg>
      </pc:sldChg>
      <pc:sldChg chg="modSp add mod">
        <pc:chgData name="Hans Loy" userId="e6bd8d1d72bae8f5" providerId="LiveId" clId="{5B6B7657-A2B8-4AC7-92D3-0634671E2FD1}" dt="2025-09-13T03:05:09.499" v="580" actId="113"/>
        <pc:sldMkLst>
          <pc:docMk/>
          <pc:sldMk cId="2541689788" sldId="329"/>
        </pc:sldMkLst>
        <pc:spChg chg="mod">
          <ac:chgData name="Hans Loy" userId="e6bd8d1d72bae8f5" providerId="LiveId" clId="{5B6B7657-A2B8-4AC7-92D3-0634671E2FD1}" dt="2025-09-13T03:05:09.499" v="580" actId="113"/>
          <ac:spMkLst>
            <pc:docMk/>
            <pc:sldMk cId="2541689788" sldId="329"/>
            <ac:spMk id="3" creationId="{072D8878-C019-2444-CE75-53486F2AF4C2}"/>
          </ac:spMkLst>
        </pc:spChg>
      </pc:sldChg>
      <pc:sldChg chg="modSp add mod">
        <pc:chgData name="Hans Loy" userId="e6bd8d1d72bae8f5" providerId="LiveId" clId="{5B6B7657-A2B8-4AC7-92D3-0634671E2FD1}" dt="2025-09-13T03:47:38.631" v="701" actId="207"/>
        <pc:sldMkLst>
          <pc:docMk/>
          <pc:sldMk cId="2049855852" sldId="330"/>
        </pc:sldMkLst>
        <pc:spChg chg="mod">
          <ac:chgData name="Hans Loy" userId="e6bd8d1d72bae8f5" providerId="LiveId" clId="{5B6B7657-A2B8-4AC7-92D3-0634671E2FD1}" dt="2025-09-13T03:47:38.631" v="701" actId="207"/>
          <ac:spMkLst>
            <pc:docMk/>
            <pc:sldMk cId="2049855852" sldId="330"/>
            <ac:spMk id="3" creationId="{57F683E2-9A0B-EE28-FFA7-DAD86F46A01B}"/>
          </ac:spMkLst>
        </pc:spChg>
      </pc:sldChg>
      <pc:sldChg chg="modSp add mod">
        <pc:chgData name="Hans Loy" userId="e6bd8d1d72bae8f5" providerId="LiveId" clId="{5B6B7657-A2B8-4AC7-92D3-0634671E2FD1}" dt="2025-09-13T04:17:03.782" v="732" actId="20577"/>
        <pc:sldMkLst>
          <pc:docMk/>
          <pc:sldMk cId="4020771546" sldId="331"/>
        </pc:sldMkLst>
        <pc:spChg chg="mod">
          <ac:chgData name="Hans Loy" userId="e6bd8d1d72bae8f5" providerId="LiveId" clId="{5B6B7657-A2B8-4AC7-92D3-0634671E2FD1}" dt="2025-09-13T04:17:03.782" v="732" actId="20577"/>
          <ac:spMkLst>
            <pc:docMk/>
            <pc:sldMk cId="4020771546" sldId="331"/>
            <ac:spMk id="3" creationId="{B4F0EC21-9454-112B-5D89-6FCA6BDE46B0}"/>
          </ac:spMkLst>
        </pc:spChg>
      </pc:sldChg>
      <pc:sldChg chg="modSp add del mod">
        <pc:chgData name="Hans Loy" userId="e6bd8d1d72bae8f5" providerId="LiveId" clId="{5B6B7657-A2B8-4AC7-92D3-0634671E2FD1}" dt="2025-09-13T04:17:50.385" v="733" actId="2696"/>
        <pc:sldMkLst>
          <pc:docMk/>
          <pc:sldMk cId="1782846737" sldId="332"/>
        </pc:sldMkLst>
      </pc:sldChg>
      <pc:sldChg chg="modSp add mod">
        <pc:chgData name="Hans Loy" userId="e6bd8d1d72bae8f5" providerId="LiveId" clId="{5B6B7657-A2B8-4AC7-92D3-0634671E2FD1}" dt="2025-09-13T21:30:06.177" v="905" actId="27636"/>
        <pc:sldMkLst>
          <pc:docMk/>
          <pc:sldMk cId="2315952671" sldId="333"/>
        </pc:sldMkLst>
        <pc:spChg chg="mod">
          <ac:chgData name="Hans Loy" userId="e6bd8d1d72bae8f5" providerId="LiveId" clId="{5B6B7657-A2B8-4AC7-92D3-0634671E2FD1}" dt="2025-09-13T21:30:06.177" v="905" actId="27636"/>
          <ac:spMkLst>
            <pc:docMk/>
            <pc:sldMk cId="2315952671" sldId="333"/>
            <ac:spMk id="3" creationId="{8E59F759-1C9D-DC9C-D823-A49A629022FF}"/>
          </ac:spMkLst>
        </pc:spChg>
      </pc:sldChg>
      <pc:sldChg chg="modSp add del mod">
        <pc:chgData name="Hans Loy" userId="e6bd8d1d72bae8f5" providerId="LiveId" clId="{5B6B7657-A2B8-4AC7-92D3-0634671E2FD1}" dt="2025-09-13T02:50:48.382" v="503" actId="2696"/>
        <pc:sldMkLst>
          <pc:docMk/>
          <pc:sldMk cId="1609515768" sldId="334"/>
        </pc:sldMkLst>
        <pc:spChg chg="mod">
          <ac:chgData name="Hans Loy" userId="e6bd8d1d72bae8f5" providerId="LiveId" clId="{5B6B7657-A2B8-4AC7-92D3-0634671E2FD1}" dt="2025-09-13T02:50:31.965" v="502" actId="21"/>
          <ac:spMkLst>
            <pc:docMk/>
            <pc:sldMk cId="1609515768" sldId="334"/>
            <ac:spMk id="3" creationId="{BBEFF0F6-82B0-32AD-DAAB-15FCAC8D8A22}"/>
          </ac:spMkLst>
        </pc:spChg>
      </pc:sldChg>
      <pc:sldChg chg="modSp add mod">
        <pc:chgData name="Hans Loy" userId="e6bd8d1d72bae8f5" providerId="LiveId" clId="{5B6B7657-A2B8-4AC7-92D3-0634671E2FD1}" dt="2025-09-13T21:18:33.079" v="841"/>
        <pc:sldMkLst>
          <pc:docMk/>
          <pc:sldMk cId="3485670618" sldId="334"/>
        </pc:sldMkLst>
        <pc:spChg chg="mod">
          <ac:chgData name="Hans Loy" userId="e6bd8d1d72bae8f5" providerId="LiveId" clId="{5B6B7657-A2B8-4AC7-92D3-0634671E2FD1}" dt="2025-09-13T21:18:33.079" v="841"/>
          <ac:spMkLst>
            <pc:docMk/>
            <pc:sldMk cId="3485670618" sldId="334"/>
            <ac:spMk id="3" creationId="{F1B6855C-C628-C67E-226E-8DBC72FD765F}"/>
          </ac:spMkLst>
        </pc:spChg>
      </pc:sldChg>
      <pc:sldChg chg="modSp add mod ord">
        <pc:chgData name="Hans Loy" userId="e6bd8d1d72bae8f5" providerId="LiveId" clId="{5B6B7657-A2B8-4AC7-92D3-0634671E2FD1}" dt="2025-09-13T21:19:05.233" v="860" actId="20577"/>
        <pc:sldMkLst>
          <pc:docMk/>
          <pc:sldMk cId="4224891397" sldId="335"/>
        </pc:sldMkLst>
        <pc:spChg chg="mod">
          <ac:chgData name="Hans Loy" userId="e6bd8d1d72bae8f5" providerId="LiveId" clId="{5B6B7657-A2B8-4AC7-92D3-0634671E2FD1}" dt="2025-09-13T21:19:05.233" v="860" actId="20577"/>
          <ac:spMkLst>
            <pc:docMk/>
            <pc:sldMk cId="4224891397" sldId="335"/>
            <ac:spMk id="2" creationId="{B2F59CCD-C198-6DE4-1006-FE28CD6C0F4C}"/>
          </ac:spMkLst>
        </pc:spChg>
      </pc:sldChg>
      <pc:sldChg chg="modSp add mod ord">
        <pc:chgData name="Hans Loy" userId="e6bd8d1d72bae8f5" providerId="LiveId" clId="{5B6B7657-A2B8-4AC7-92D3-0634671E2FD1}" dt="2025-09-13T21:19:22.519" v="879" actId="20577"/>
        <pc:sldMkLst>
          <pc:docMk/>
          <pc:sldMk cId="3259192401" sldId="336"/>
        </pc:sldMkLst>
        <pc:spChg chg="mod">
          <ac:chgData name="Hans Loy" userId="e6bd8d1d72bae8f5" providerId="LiveId" clId="{5B6B7657-A2B8-4AC7-92D3-0634671E2FD1}" dt="2025-09-13T21:19:22.519" v="879" actId="20577"/>
          <ac:spMkLst>
            <pc:docMk/>
            <pc:sldMk cId="3259192401" sldId="336"/>
            <ac:spMk id="2" creationId="{E7F380AA-8743-3A37-3291-36280C24A093}"/>
          </ac:spMkLst>
        </pc:spChg>
      </pc:sldChg>
      <pc:sldChg chg="modSp add del mod">
        <pc:chgData name="Hans Loy" userId="e6bd8d1d72bae8f5" providerId="LiveId" clId="{5B6B7657-A2B8-4AC7-92D3-0634671E2FD1}" dt="2025-09-13T21:28:24.697" v="899" actId="2696"/>
        <pc:sldMkLst>
          <pc:docMk/>
          <pc:sldMk cId="3096386427" sldId="337"/>
        </pc:sldMkLst>
        <pc:spChg chg="mod">
          <ac:chgData name="Hans Loy" userId="e6bd8d1d72bae8f5" providerId="LiveId" clId="{5B6B7657-A2B8-4AC7-92D3-0634671E2FD1}" dt="2025-09-13T21:17:52.681" v="840" actId="27636"/>
          <ac:spMkLst>
            <pc:docMk/>
            <pc:sldMk cId="3096386427" sldId="337"/>
            <ac:spMk id="3" creationId="{43BD209C-8FDB-2727-D7BE-14048BA54B71}"/>
          </ac:spMkLst>
        </pc:spChg>
      </pc:sldChg>
      <pc:sldChg chg="add del">
        <pc:chgData name="Hans Loy" userId="e6bd8d1d72bae8f5" providerId="LiveId" clId="{5B6B7657-A2B8-4AC7-92D3-0634671E2FD1}" dt="2025-09-13T21:16:13.820" v="838" actId="2696"/>
        <pc:sldMkLst>
          <pc:docMk/>
          <pc:sldMk cId="3949534930" sldId="338"/>
        </pc:sldMkLst>
      </pc:sldChg>
      <pc:sldChg chg="modSp add mod ord">
        <pc:chgData name="Hans Loy" userId="e6bd8d1d72bae8f5" providerId="LiveId" clId="{5B6B7657-A2B8-4AC7-92D3-0634671E2FD1}" dt="2025-09-13T21:28:31.310" v="901" actId="20577"/>
        <pc:sldMkLst>
          <pc:docMk/>
          <pc:sldMk cId="3534156697" sldId="339"/>
        </pc:sldMkLst>
        <pc:spChg chg="mod">
          <ac:chgData name="Hans Loy" userId="e6bd8d1d72bae8f5" providerId="LiveId" clId="{5B6B7657-A2B8-4AC7-92D3-0634671E2FD1}" dt="2025-09-13T21:28:31.310" v="901" actId="20577"/>
          <ac:spMkLst>
            <pc:docMk/>
            <pc:sldMk cId="3534156697" sldId="339"/>
            <ac:spMk id="2" creationId="{116266F3-618B-7FEB-A21F-5FEB406D8780}"/>
          </ac:spMkLst>
        </pc:spChg>
        <pc:spChg chg="mod">
          <ac:chgData name="Hans Loy" userId="e6bd8d1d72bae8f5" providerId="LiveId" clId="{5B6B7657-A2B8-4AC7-92D3-0634671E2FD1}" dt="2025-09-13T21:14:29.307" v="829" actId="27636"/>
          <ac:spMkLst>
            <pc:docMk/>
            <pc:sldMk cId="3534156697" sldId="339"/>
            <ac:spMk id="3" creationId="{CF351694-7324-F1DB-7692-A095A0EBC510}"/>
          </ac:spMkLst>
        </pc:spChg>
      </pc:sldChg>
      <pc:sldChg chg="modSp add mod">
        <pc:chgData name="Hans Loy" userId="e6bd8d1d72bae8f5" providerId="LiveId" clId="{5B6B7657-A2B8-4AC7-92D3-0634671E2FD1}" dt="2025-09-13T21:26:27.844" v="891"/>
        <pc:sldMkLst>
          <pc:docMk/>
          <pc:sldMk cId="3319347438" sldId="340"/>
        </pc:sldMkLst>
        <pc:spChg chg="mod">
          <ac:chgData name="Hans Loy" userId="e6bd8d1d72bae8f5" providerId="LiveId" clId="{5B6B7657-A2B8-4AC7-92D3-0634671E2FD1}" dt="2025-09-13T21:26:27.844" v="891"/>
          <ac:spMkLst>
            <pc:docMk/>
            <pc:sldMk cId="3319347438" sldId="340"/>
            <ac:spMk id="3" creationId="{9671725F-68E3-5AC3-051B-C100DDC3D1C3}"/>
          </ac:spMkLst>
        </pc:spChg>
      </pc:sldChg>
      <pc:sldChg chg="modSp add del mod">
        <pc:chgData name="Hans Loy" userId="e6bd8d1d72bae8f5" providerId="LiveId" clId="{5B6B7657-A2B8-4AC7-92D3-0634671E2FD1}" dt="2025-09-13T22:01:02.566" v="920" actId="2696"/>
        <pc:sldMkLst>
          <pc:docMk/>
          <pc:sldMk cId="2631237907" sldId="341"/>
        </pc:sldMkLst>
        <pc:spChg chg="mod">
          <ac:chgData name="Hans Loy" userId="e6bd8d1d72bae8f5" providerId="LiveId" clId="{5B6B7657-A2B8-4AC7-92D3-0634671E2FD1}" dt="2025-09-13T21:47:15.010" v="907" actId="14100"/>
          <ac:spMkLst>
            <pc:docMk/>
            <pc:sldMk cId="2631237907" sldId="341"/>
            <ac:spMk id="2" creationId="{B41414D7-4266-051F-3D31-C569692AC4F2}"/>
          </ac:spMkLst>
        </pc:spChg>
        <pc:spChg chg="mod">
          <ac:chgData name="Hans Loy" userId="e6bd8d1d72bae8f5" providerId="LiveId" clId="{5B6B7657-A2B8-4AC7-92D3-0634671E2FD1}" dt="2025-09-13T21:47:22.692" v="911" actId="27636"/>
          <ac:spMkLst>
            <pc:docMk/>
            <pc:sldMk cId="2631237907" sldId="341"/>
            <ac:spMk id="3" creationId="{86980B10-F42C-48D9-1414-059313453BA6}"/>
          </ac:spMkLst>
        </pc:spChg>
      </pc:sldChg>
      <pc:sldChg chg="modSp add mod">
        <pc:chgData name="Hans Loy" userId="e6bd8d1d72bae8f5" providerId="LiveId" clId="{5B6B7657-A2B8-4AC7-92D3-0634671E2FD1}" dt="2025-09-13T21:50:41.507" v="919" actId="20577"/>
        <pc:sldMkLst>
          <pc:docMk/>
          <pc:sldMk cId="2512758143" sldId="342"/>
        </pc:sldMkLst>
        <pc:spChg chg="mod">
          <ac:chgData name="Hans Loy" userId="e6bd8d1d72bae8f5" providerId="LiveId" clId="{5B6B7657-A2B8-4AC7-92D3-0634671E2FD1}" dt="2025-09-13T21:50:41.507" v="919" actId="20577"/>
          <ac:spMkLst>
            <pc:docMk/>
            <pc:sldMk cId="2512758143" sldId="342"/>
            <ac:spMk id="3" creationId="{9CA38FA0-A7BF-1EFF-7D09-CF1C022D456A}"/>
          </ac:spMkLst>
        </pc:spChg>
      </pc:sldChg>
      <pc:sldChg chg="modSp add mod">
        <pc:chgData name="Hans Loy" userId="e6bd8d1d72bae8f5" providerId="LiveId" clId="{5B6B7657-A2B8-4AC7-92D3-0634671E2FD1}" dt="2025-09-14T00:55:48.780" v="981" actId="12"/>
        <pc:sldMkLst>
          <pc:docMk/>
          <pc:sldMk cId="1959299558" sldId="343"/>
        </pc:sldMkLst>
        <pc:spChg chg="mod">
          <ac:chgData name="Hans Loy" userId="e6bd8d1d72bae8f5" providerId="LiveId" clId="{5B6B7657-A2B8-4AC7-92D3-0634671E2FD1}" dt="2025-09-14T00:55:48.780" v="981" actId="12"/>
          <ac:spMkLst>
            <pc:docMk/>
            <pc:sldMk cId="1959299558" sldId="343"/>
            <ac:spMk id="3" creationId="{3D7F78DF-AE1B-CC7E-CF94-37121D8F766D}"/>
          </ac:spMkLst>
        </pc:spChg>
      </pc:sldChg>
      <pc:sldChg chg="modSp add mod">
        <pc:chgData name="Hans Loy" userId="e6bd8d1d72bae8f5" providerId="LiveId" clId="{5B6B7657-A2B8-4AC7-92D3-0634671E2FD1}" dt="2025-09-14T01:19:30.754" v="1043" actId="403"/>
        <pc:sldMkLst>
          <pc:docMk/>
          <pc:sldMk cId="4269895314" sldId="344"/>
        </pc:sldMkLst>
        <pc:spChg chg="mod">
          <ac:chgData name="Hans Loy" userId="e6bd8d1d72bae8f5" providerId="LiveId" clId="{5B6B7657-A2B8-4AC7-92D3-0634671E2FD1}" dt="2025-09-14T01:19:30.754" v="1043" actId="403"/>
          <ac:spMkLst>
            <pc:docMk/>
            <pc:sldMk cId="4269895314" sldId="344"/>
            <ac:spMk id="3" creationId="{65BEC6FC-ED67-A56C-C2AE-544E19741595}"/>
          </ac:spMkLst>
        </pc:spChg>
      </pc:sldChg>
      <pc:sldChg chg="modSp add mod">
        <pc:chgData name="Hans Loy" userId="e6bd8d1d72bae8f5" providerId="LiveId" clId="{5B6B7657-A2B8-4AC7-92D3-0634671E2FD1}" dt="2025-09-14T01:19:13.718" v="1041" actId="12"/>
        <pc:sldMkLst>
          <pc:docMk/>
          <pc:sldMk cId="811742985" sldId="345"/>
        </pc:sldMkLst>
        <pc:spChg chg="mod">
          <ac:chgData name="Hans Loy" userId="e6bd8d1d72bae8f5" providerId="LiveId" clId="{5B6B7657-A2B8-4AC7-92D3-0634671E2FD1}" dt="2025-09-14T01:19:13.718" v="1041" actId="12"/>
          <ac:spMkLst>
            <pc:docMk/>
            <pc:sldMk cId="811742985" sldId="345"/>
            <ac:spMk id="3" creationId="{886CAC64-90BD-867E-8051-A0EC889914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2CA322-2241-C038-37E2-E71008DA8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AEB1-0C6C-B0D0-F97A-8AC676332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A77D0-0C4A-4C9C-AD54-AC156E5FDFF0}" type="datetime1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54C24-9296-94C4-DB8D-97F8A2438B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42D72-62F2-9758-28CE-CD16411BF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4ADF9-53CE-4650-8482-2AE0C66F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06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26214-14F2-42EE-BD86-4BF3DADD0DCE}" type="datetime1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62F53-DD8A-46DA-B7C2-37DA223C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42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4DE00EB-8A79-4CCD-83F2-DA3325D58FB6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DEA7-D0A6-4B84-8DD6-BC1B6C2451ED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5265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25DEA7-D0A6-4B84-8DD6-BC1B6C2451ED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0975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25DEA7-D0A6-4B84-8DD6-BC1B6C2451ED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07070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25DEA7-D0A6-4B84-8DD6-BC1B6C2451ED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188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DEA7-D0A6-4B84-8DD6-BC1B6C2451ED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066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DEA7-D0A6-4B84-8DD6-BC1B6C2451ED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27482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1945-CBF6-421E-A60D-000DBC00F7BB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754E1D-2346-474A-92E0-CA6BEA32B580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666DEB5-CCA2-4A71-BC2B-7EAF44460303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1A15-2541-4F76-BFAD-E2EA60274563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0117-4431-48B1-8948-6CB3C4554C97}" type="datetime1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5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9921-3C5A-4BBD-BBA7-634250BD8120}" type="datetime1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9F13-D19C-495E-BEB1-E26A4CA2BD22}" type="datetime1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C9EF-DB34-4983-8FB1-6E23D9118314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69D5-63DD-4E52-80B2-7C8E7197EAD0}" type="datetime1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7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DEA7-D0A6-4B84-8DD6-BC1B6C2451ED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Aerial view of a beach">
            <a:extLst>
              <a:ext uri="{FF2B5EF4-FFF2-40B4-BE49-F238E27FC236}">
                <a16:creationId xmlns:a16="http://schemas.microsoft.com/office/drawing/2014/main" id="{9255BAD4-595B-2319-47C9-BF440548F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3096" r="9091" b="29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4D05A-B3AB-C3D0-7B4E-4625E1552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r>
              <a:rPr lang="zh-TW" altLang="en-US"/>
              <a:t>第</a:t>
            </a:r>
            <a:r>
              <a:rPr lang="zh-CN" altLang="en-US"/>
              <a:t>三</a:t>
            </a:r>
            <a:r>
              <a:rPr lang="zh-TW" altLang="en-US"/>
              <a:t>課</a:t>
            </a:r>
            <a:r>
              <a:rPr lang="en-US" altLang="zh-TW"/>
              <a:t> </a:t>
            </a:r>
            <a:br>
              <a:rPr lang="en-US" altLang="zh-TW"/>
            </a:br>
            <a:r>
              <a:rPr lang="zh-TW" altLang="en-US">
                <a:latin typeface="Cambria" panose="020405030504060302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認識自我</a:t>
            </a:r>
            <a:r>
              <a:rPr lang="en-US" altLang="zh-TW">
                <a:latin typeface="Cambria" panose="020405030504060302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>
                <a:latin typeface="Cambria" panose="020405030504060302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脫離罪惡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0119A-D579-F794-EA9F-6672744DC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zh-TW" altLang="en-US" sz="1700"/>
              <a:t>若歌教會</a:t>
            </a:r>
            <a:r>
              <a:rPr lang="en-US" altLang="zh-TW" sz="1700"/>
              <a:t>2025</a:t>
            </a:r>
            <a:r>
              <a:rPr lang="zh-CN" altLang="en-US" sz="1700"/>
              <a:t>秋季</a:t>
            </a:r>
            <a:endParaRPr lang="en-US" altLang="zh-CN" sz="1700"/>
          </a:p>
          <a:p>
            <a:r>
              <a:rPr lang="zh-TW" altLang="en-US" sz="1700"/>
              <a:t>國語主日學</a:t>
            </a:r>
            <a:r>
              <a:rPr lang="zh-TW" altLang="en-US" sz="1700">
                <a:solidFill>
                  <a:prstClr val="white"/>
                </a:solidFill>
              </a:rPr>
              <a:t>受洗班</a:t>
            </a:r>
            <a:r>
              <a:rPr lang="en-US" altLang="zh-TW" sz="1700">
                <a:solidFill>
                  <a:prstClr val="white"/>
                </a:solidFill>
              </a:rPr>
              <a:t>	</a:t>
            </a:r>
            <a:r>
              <a:rPr lang="en-US" altLang="zh-TW" sz="1700"/>
              <a:t>2025</a:t>
            </a:r>
            <a:r>
              <a:rPr lang="zh-TW" altLang="en-US" sz="1700"/>
              <a:t>年</a:t>
            </a:r>
            <a:r>
              <a:rPr lang="en-US" altLang="zh-TW" sz="1700"/>
              <a:t>9</a:t>
            </a:r>
            <a:r>
              <a:rPr lang="zh-TW" altLang="en-US" sz="1700"/>
              <a:t>月</a:t>
            </a:r>
            <a:r>
              <a:rPr lang="en-US" altLang="zh-TW" sz="1700"/>
              <a:t>14</a:t>
            </a:r>
            <a:r>
              <a:rPr lang="zh-TW" altLang="en-US" sz="1700"/>
              <a:t>日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BB3C4-FBD1-9003-36A7-D8B694AC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CC97B-F647-2C3B-6DB3-8F61FEAF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1" y="5525062"/>
            <a:ext cx="2910840" cy="37464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A5FD78D-4373-40B9-BCEE-23E1668F5EBE}" type="datetime1">
              <a:rPr lang="en-US" smtClean="0"/>
              <a:pPr>
                <a:spcAft>
                  <a:spcPts val="600"/>
                </a:spcAft>
              </a:pPr>
              <a:t>9/12/2025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58" y="764373"/>
            <a:ext cx="10665542" cy="1293028"/>
          </a:xfrm>
        </p:spPr>
        <p:txBody>
          <a:bodyPr>
            <a:normAutofit/>
          </a:bodyPr>
          <a:lstStyle/>
          <a:p>
            <a:pPr algn="l"/>
            <a:r>
              <a:rPr kumimoji="0" lang="en-US" altLang="zh-TW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1. 1 </a:t>
            </a:r>
            <a:r>
              <a:rPr kumimoji="0" lang="zh-TW" altLang="en-US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我們照神形象受造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/>
              <a:t>我們不是從猴子進化而來，卻是神奇妙的創造。</a:t>
            </a:r>
            <a:endParaRPr lang="en-US" altLang="zh-TW" sz="3600"/>
          </a:p>
          <a:p>
            <a:r>
              <a:rPr lang="zh-TW" altLang="en-US" sz="3600"/>
              <a:t>神將我們與其他的動物區別開來，是因為神照著祂的形象造我們。</a:t>
            </a:r>
            <a:endParaRPr lang="en-US" altLang="zh-TW" sz="3600"/>
          </a:p>
          <a:p>
            <a:r>
              <a:rPr lang="zh-TW" altLang="en-US" sz="3600"/>
              <a:t>神不但照祂的形象來造我們，並且將管理萬物的權柄賜給人</a:t>
            </a:r>
            <a:endParaRPr lang="en-US" altLang="zh-TW" sz="3600"/>
          </a:p>
          <a:p>
            <a:r>
              <a:rPr lang="zh-TW" altLang="en-US" sz="3600"/>
              <a:t>人</a:t>
            </a:r>
            <a:r>
              <a:rPr lang="zh-CN" altLang="en-US" sz="3600"/>
              <a:t>為萬物之靈</a:t>
            </a:r>
            <a:r>
              <a:rPr lang="en-US" altLang="zh-CN" sz="3600"/>
              <a:t>!</a:t>
            </a:r>
            <a:endParaRPr lang="en-US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3D15-FA72-0087-3D8D-C92C2CDD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1EC-9DE3-4333-9978-895D2CC0EA84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4D386-50E7-426A-AB24-01E9062C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9" y="764373"/>
            <a:ext cx="10768781" cy="1293028"/>
          </a:xfrm>
        </p:spPr>
        <p:txBody>
          <a:bodyPr>
            <a:normAutofit/>
          </a:bodyPr>
          <a:lstStyle/>
          <a:p>
            <a:pPr algn="l"/>
            <a:r>
              <a:rPr kumimoji="0" lang="en-US" altLang="zh-TW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1.1 </a:t>
            </a:r>
            <a:r>
              <a:rPr kumimoji="0" lang="zh-TW" altLang="en-US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我們照神形象受造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5650"/>
            <a:ext cx="10820400" cy="4143036"/>
          </a:xfrm>
        </p:spPr>
        <p:txBody>
          <a:bodyPr>
            <a:normAutofit/>
          </a:bodyPr>
          <a:lstStyle/>
          <a:p>
            <a:r>
              <a:rPr lang="zh-TW" altLang="en-US" sz="2800"/>
              <a:t>創</a:t>
            </a:r>
            <a:r>
              <a:rPr lang="en-US" altLang="zh-TW" sz="2800"/>
              <a:t>1:26-28  </a:t>
            </a:r>
            <a:r>
              <a:rPr lang="zh-TW" altLang="en-US" sz="2800">
                <a:solidFill>
                  <a:srgbClr val="FFFF00"/>
                </a:solidFill>
              </a:rPr>
              <a:t>神說、我們要照著我們的形像、按著我們的樣式造人、使他們管理海裡的魚、空中的鳥、地上的牲畜、和全地、並地上所爬的一切昆蟲。神就照著自己的形像造人、乃是</a:t>
            </a:r>
            <a:r>
              <a:rPr lang="zh-TW" altLang="en-US" sz="2800" u="sng">
                <a:solidFill>
                  <a:srgbClr val="FFFF00"/>
                </a:solidFill>
              </a:rPr>
              <a:t>照著他的形像造男造女</a:t>
            </a:r>
            <a:r>
              <a:rPr lang="zh-TW" altLang="en-US" sz="2800">
                <a:solidFill>
                  <a:srgbClr val="FFFF00"/>
                </a:solidFill>
              </a:rPr>
              <a:t>。神就賜福給他們、又對他們說、要生養眾多、遍滿地面、治理這地．也要管理海裡的魚、空中的鳥．和地上各樣行動的活物</a:t>
            </a:r>
            <a:endParaRPr lang="en-US" altLang="zh-TW" sz="280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2800">
              <a:solidFill>
                <a:srgbClr val="FFF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1B674-0458-EE08-825A-F6B671A5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2414-2311-4577-96FA-961DE50E5BA0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F4BEF-D99E-2860-6768-75C67175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6B3CF-018F-BCB5-CE73-4DB85A08F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D51A-EA11-0A08-5DFA-5C166717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9" y="764373"/>
            <a:ext cx="10768781" cy="1293028"/>
          </a:xfrm>
        </p:spPr>
        <p:txBody>
          <a:bodyPr>
            <a:normAutofit/>
          </a:bodyPr>
          <a:lstStyle/>
          <a:p>
            <a:pPr algn="l"/>
            <a:r>
              <a:rPr kumimoji="0" lang="en-US" altLang="zh-TW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1.1 </a:t>
            </a:r>
            <a:r>
              <a:rPr kumimoji="0" lang="zh-TW" altLang="en-US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我們照神形象受造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83E2-9A0B-EE28-FFA7-DAD86F46A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大衛感歎我們受造奇妙可畏（詩篇</a:t>
            </a:r>
            <a:r>
              <a:rPr lang="en-US" altLang="zh-TW" sz="2800"/>
              <a:t>139:13-16</a:t>
            </a:r>
            <a:r>
              <a:rPr lang="zh-TW" altLang="en-US" sz="2800"/>
              <a:t>）。</a:t>
            </a:r>
            <a:endParaRPr lang="en-US" altLang="zh-TW" sz="2800"/>
          </a:p>
          <a:p>
            <a:r>
              <a:rPr lang="zh-TW" altLang="en-US" sz="2800">
                <a:solidFill>
                  <a:srgbClr val="FFFF00"/>
                </a:solidFill>
              </a:rPr>
              <a:t>我的肺腑是你所造的。我在母腹中，你已覆庇我。</a:t>
            </a:r>
          </a:p>
          <a:p>
            <a:r>
              <a:rPr lang="zh-TW" altLang="en-US" sz="2800">
                <a:solidFill>
                  <a:srgbClr val="FFFF00"/>
                </a:solidFill>
              </a:rPr>
              <a:t>我要稱謝你，因我受造奇妙可畏。你的作為奇妙，這是我心深知道的。</a:t>
            </a:r>
          </a:p>
          <a:p>
            <a:r>
              <a:rPr lang="zh-TW" altLang="en-US" sz="2800">
                <a:solidFill>
                  <a:srgbClr val="FFFF00"/>
                </a:solidFill>
              </a:rPr>
              <a:t>我在暗中受造，在地的深處被聯絡，那時，我的形體並不向你隱藏。</a:t>
            </a:r>
          </a:p>
          <a:p>
            <a:r>
              <a:rPr lang="zh-TW" altLang="en-US" sz="2800">
                <a:solidFill>
                  <a:srgbClr val="FFFF00"/>
                </a:solidFill>
              </a:rPr>
              <a:t>我未成形的體質，你的眼早已看見了。你所定的日子，我尚未度一日，你都寫在你的冊上了。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7BC1-DBEE-D182-CC7B-53DD471F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2414-2311-4577-96FA-961DE50E5BA0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44693-F31A-0383-90D5-AA762D3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l"/>
            <a:r>
              <a:rPr kumimoji="0" lang="en-US" altLang="zh-TW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1.1 </a:t>
            </a:r>
            <a:r>
              <a:rPr kumimoji="0" lang="zh-TW" altLang="en-US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我們照神形象受造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我們奇妙之處是因著我們是照神的形象與樣式所造。</a:t>
            </a:r>
            <a:endParaRPr lang="en-US" altLang="zh-TW" sz="2800"/>
          </a:p>
          <a:p>
            <a:r>
              <a:rPr lang="zh-TW" altLang="en-US" sz="2800"/>
              <a:t>我們不是神，與神有一個截然不同的本質。</a:t>
            </a:r>
            <a:endParaRPr lang="en-US" altLang="zh-TW" sz="2800"/>
          </a:p>
          <a:p>
            <a:r>
              <a:rPr lang="zh-TW" altLang="en-US" sz="2800"/>
              <a:t>但我們像神，模仿神。神是聖潔，慈愛有公義的神，我們在神的聖潔，慈愛與公義上模仿祂。</a:t>
            </a:r>
            <a:endParaRPr lang="en-US" altLang="zh-TW" sz="2800"/>
          </a:p>
          <a:p>
            <a:endParaRPr lang="en-US" altLang="zh-TW" sz="2800"/>
          </a:p>
          <a:p>
            <a:r>
              <a:rPr lang="zh-TW" altLang="en-US" sz="2800"/>
              <a:t>我們原本與神的諸般性情相似，同時，被造在各樣的關係之中。</a:t>
            </a:r>
            <a:endParaRPr lang="en-US" altLang="zh-TW" sz="2800"/>
          </a:p>
          <a:p>
            <a:r>
              <a:rPr lang="zh-TW" altLang="en-US" sz="2800"/>
              <a:t>我們原本可以盡心，盡性，盡力愛神，愛人如己，並與其他被造物和諧相處。</a:t>
            </a:r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E7DD-258D-8CA1-DADC-DD8A0BD7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96D9-2140-47F3-9E75-481FA8301481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F58B7-9605-A2F9-874D-7DA0C533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marL="0" marR="0" algn="l">
              <a:lnSpc>
                <a:spcPct val="115000"/>
              </a:lnSpc>
              <a:buNone/>
            </a:pPr>
            <a:r>
              <a:rPr lang="en-US" altLang="zh-TW" sz="40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1.</a:t>
            </a:r>
            <a:r>
              <a:rPr lang="zh-TW" sz="40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2. </a:t>
            </a:r>
            <a:r>
              <a:rPr lang="zh-TW" altLang="en-US" sz="40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罪來自一人，是違背神的律法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聖經只有在創世紀的前兩章描述了沒有被罪污染的世界，其餘的篇幅給我們看見的是一個被罪污染扭曲的世界。</a:t>
            </a:r>
            <a:endParaRPr lang="en-US" altLang="zh-TW" sz="2800"/>
          </a:p>
          <a:p>
            <a:r>
              <a:rPr lang="zh-TW" altLang="en-US" sz="2800"/>
              <a:t>使徒保羅在羅馬書裡論到罪的來源是出於一人：</a:t>
            </a:r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B751B-59DB-F047-076D-10D839E2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F1EA-211D-45DF-A5AA-D8F6DFFA3BA6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F1396-9820-EEE0-C72A-D00AA4FC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kumimoji="0" lang="en-US" altLang="zh-TW" sz="4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1.2. </a:t>
            </a:r>
            <a:r>
              <a:rPr kumimoji="0" lang="zh-TW" altLang="en-US" sz="4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罪來自一人，是違背神的律法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/>
              <a:t>羅</a:t>
            </a:r>
            <a:r>
              <a:rPr lang="en-US" altLang="zh-TW" sz="3600"/>
              <a:t>5:12-14 a	</a:t>
            </a:r>
            <a:r>
              <a:rPr lang="zh-TW" altLang="en-US" sz="3600">
                <a:solidFill>
                  <a:srgbClr val="FFFF00"/>
                </a:solidFill>
              </a:rPr>
              <a:t>這就如罪是從一人入了世界、死又是從罪來的、於是死就臨到眾人、因為眾人都犯了罪。 沒有律法之先、罪已經在世上．但沒有律法、罪也不算罪。然而從亞當到摩西死就作了王、連那些不與亞當犯一樣罪過的、也在他的權下。</a:t>
            </a:r>
          </a:p>
          <a:p>
            <a:endParaRPr lang="en-US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8EB1E-04D1-038B-6FAF-268BBEEB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611A-AD13-4B73-9BA9-3F62FF235020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74306-54E4-82AB-83C2-7FC24512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7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61" y="764373"/>
            <a:ext cx="10695039" cy="1293028"/>
          </a:xfrm>
        </p:spPr>
        <p:txBody>
          <a:bodyPr/>
          <a:lstStyle/>
          <a:p>
            <a:pPr algn="l"/>
            <a:r>
              <a:rPr kumimoji="0" lang="en-US" altLang="zh-TW" sz="4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1.2. </a:t>
            </a:r>
            <a:r>
              <a:rPr kumimoji="0" lang="zh-TW" altLang="en-US" sz="4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罪來自一人，是違背神的律法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/>
              <a:t>神從一人造出眾人，因亞當一人犯罪，一切在亞當中生的人都生在罪的權下。沒有一個人例外。</a:t>
            </a:r>
            <a:endParaRPr lang="en-US" altLang="zh-TW" sz="3200"/>
          </a:p>
          <a:p>
            <a:r>
              <a:rPr lang="zh-TW" altLang="en-US" sz="3200"/>
              <a:t>大衛在他的懺悔詩中寫到，</a:t>
            </a:r>
            <a:r>
              <a:rPr lang="zh-CN" altLang="en-US" sz="3200"/>
              <a:t>“</a:t>
            </a:r>
            <a:r>
              <a:rPr lang="zh-TW" altLang="en-US" sz="3200">
                <a:solidFill>
                  <a:srgbClr val="FFFF00"/>
                </a:solidFill>
              </a:rPr>
              <a:t>我是在罪孽裡生的．在我母親懷胎的時候、就有了罪</a:t>
            </a:r>
            <a:r>
              <a:rPr lang="zh-TW" altLang="en-US" sz="3200"/>
              <a:t>”</a:t>
            </a:r>
            <a:r>
              <a:rPr lang="zh-CN" altLang="en-US" sz="3200"/>
              <a:t>（</a:t>
            </a:r>
            <a:r>
              <a:rPr lang="zh-TW" altLang="en-US" sz="3200"/>
              <a:t>詩</a:t>
            </a:r>
            <a:r>
              <a:rPr lang="en-US" altLang="zh-TW" sz="3200"/>
              <a:t>51:5</a:t>
            </a:r>
            <a:r>
              <a:rPr lang="zh-TW" altLang="en-US" sz="3200"/>
              <a:t>）</a:t>
            </a:r>
            <a:endParaRPr lang="en-US" altLang="zh-TW" sz="3200"/>
          </a:p>
          <a:p>
            <a:r>
              <a:rPr lang="zh-TW" altLang="en-US" sz="3200"/>
              <a:t>罪簡單的定義就是違背神的律法 。神吩咐亞當不可吃分別善惡樹上的果子，而人卻聽從蛇的誘惑，違背神的律法而破壞與神所立的約 。</a:t>
            </a:r>
            <a:endParaRPr lang="en-US" altLang="zh-TW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9F5EA-D2DB-7B85-7E62-FC55F5E3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390B-6558-4D3D-B073-4E7CEBEAFBC0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E4640-C7C1-4EAB-EFD4-4B599A6B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50079-EC5F-3893-D1D1-54BFDB912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D74B-C8FB-A837-9C13-35E6A4D3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61" y="764373"/>
            <a:ext cx="10695039" cy="1293028"/>
          </a:xfrm>
        </p:spPr>
        <p:txBody>
          <a:bodyPr/>
          <a:lstStyle/>
          <a:p>
            <a:pPr algn="l"/>
            <a:r>
              <a:rPr kumimoji="0" lang="en-US" altLang="zh-TW" sz="4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1.2. </a:t>
            </a:r>
            <a:r>
              <a:rPr kumimoji="0" lang="zh-TW" altLang="en-US" sz="4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罪來自一人，是違背神的律法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EC21-9454-112B-5D89-6FCA6BDE4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人違背神的律法，抵擋神的真理（羅</a:t>
            </a:r>
            <a:r>
              <a:rPr lang="en-US" altLang="zh-TW" sz="2800"/>
              <a:t>1:18</a:t>
            </a:r>
            <a:r>
              <a:rPr lang="zh-TW" altLang="en-US" sz="2800"/>
              <a:t>），其結果也虧缺神的榮耀（羅</a:t>
            </a:r>
            <a:r>
              <a:rPr lang="en-US" altLang="zh-TW" sz="2800"/>
              <a:t>3:23</a:t>
            </a:r>
            <a:r>
              <a:rPr lang="zh-TW" altLang="en-US" sz="2800"/>
              <a:t>），行事為人無法達到神造人的目的。</a:t>
            </a:r>
            <a:endParaRPr lang="en-US" altLang="zh-TW" sz="2800"/>
          </a:p>
          <a:p>
            <a:r>
              <a:rPr lang="zh-TW" altLang="en-US" sz="2800"/>
              <a:t>凡一切在第一亞當裡所生的，我們的性情都如亞當違背神，不行真理而虧缺了神的榮耀。</a:t>
            </a:r>
            <a:endParaRPr lang="en-US" altLang="zh-TW" sz="2800"/>
          </a:p>
          <a:p>
            <a:r>
              <a:rPr lang="zh-TW" altLang="en-US" sz="2800"/>
              <a:t> 羅</a:t>
            </a:r>
            <a:r>
              <a:rPr lang="en-US" altLang="zh-TW" sz="2800"/>
              <a:t>1:18  </a:t>
            </a:r>
            <a:r>
              <a:rPr lang="zh-TW" altLang="en-US" sz="2800">
                <a:solidFill>
                  <a:srgbClr val="FFFF00"/>
                </a:solidFill>
              </a:rPr>
              <a:t>原來，神的忿怒，從天上顯明在一切不虔不義的人身上，就是那些行不義阻擋真理的人。</a:t>
            </a:r>
            <a:endParaRPr lang="en-US" altLang="zh-TW" sz="2800">
              <a:solidFill>
                <a:srgbClr val="FFFF00"/>
              </a:solidFill>
            </a:endParaRPr>
          </a:p>
          <a:p>
            <a:r>
              <a:rPr lang="zh-TW" altLang="en-US" sz="2800"/>
              <a:t>羅</a:t>
            </a:r>
            <a:r>
              <a:rPr lang="en-US" altLang="zh-TW" sz="2800"/>
              <a:t>3:23</a:t>
            </a:r>
            <a:r>
              <a:rPr lang="zh-TW" altLang="en-US" sz="2800"/>
              <a:t>  </a:t>
            </a:r>
            <a:r>
              <a:rPr lang="zh-TW" altLang="en-US" sz="2800">
                <a:solidFill>
                  <a:srgbClr val="FFFF00"/>
                </a:solidFill>
              </a:rPr>
              <a:t>因為世人都犯了罪，虧缺了神的榮耀；</a:t>
            </a:r>
            <a:endParaRPr lang="en-US" altLang="zh-TW" sz="2800">
              <a:solidFill>
                <a:srgbClr val="FFF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A37B-54E5-68B6-6865-75CE37E4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390B-6558-4D3D-B073-4E7CEBEAFBC0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072B3-87EC-F21D-FC66-83C213FC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7F4FF-7584-9F67-E02A-38ACECA79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4F5B-62E7-4863-FDB5-0BB6EBE4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34811"/>
            <a:ext cx="10820399" cy="820657"/>
          </a:xfrm>
        </p:spPr>
        <p:txBody>
          <a:bodyPr>
            <a:normAutofit/>
          </a:bodyPr>
          <a:lstStyle/>
          <a:p>
            <a:pPr marR="0" lvl="0" algn="ctr"/>
            <a:r>
              <a:rPr lang="en-US" altLang="zh-TW" sz="4800"/>
              <a:t>2</a:t>
            </a:r>
            <a:r>
              <a:rPr lang="zh-CN" altLang="en-US" sz="4800"/>
              <a:t> </a:t>
            </a:r>
            <a:r>
              <a:rPr lang="zh-TW" altLang="en-US" sz="4800"/>
              <a:t>罪惡的轄制</a:t>
            </a:r>
            <a:endParaRPr lang="en-US" sz="4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6352-6CA3-40D2-3CA1-5EB6D045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9F8CC-B87E-335B-116B-91C5F1B4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10671-B216-B204-CCCA-132D3120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C216-49B8-E739-DEE1-AF394B12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989013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2.0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什麼是罪？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725F-68E3-5AC3-051B-C100DDC3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1634"/>
            <a:ext cx="10820400" cy="4447051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/>
              <a:t>罪簡單的定義就是違背神的律法 。</a:t>
            </a:r>
            <a:endParaRPr lang="en-US" altLang="zh-TW" sz="320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在我們裡面，有一個支配我們，叫我們有一個自然的傾向，催逼我們往私欲、往情欲的路上去的，這就是聖經裡所說的罪。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我們還有一件一件在外面作出來的罪。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  <a:p>
            <a:endParaRPr lang="en-US" altLang="zh-TW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63C88-F4E7-5505-3A77-7D555057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98A4F-1A2A-673A-59B5-C5792531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62878-A46E-BA0C-B745-D24016445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995F-6D21-13E2-7476-2E0CF2C43C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0126" y="764373"/>
            <a:ext cx="10696074" cy="1293028"/>
          </a:xfrm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buNone/>
            </a:pPr>
            <a:r>
              <a:rPr kumimoji="0" lang="zh-CN" altLang="en-US" sz="4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問題 </a:t>
            </a:r>
            <a:r>
              <a:rPr lang="en-US" altLang="zh-CN">
                <a:solidFill>
                  <a:prstClr val="white"/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rPr>
              <a:t>5</a:t>
            </a:r>
            <a:r>
              <a:rPr kumimoji="0" lang="zh-CN" altLang="en-US" sz="40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：</a:t>
            </a:r>
            <a:r>
              <a:rPr lang="zh-TW" sz="4000">
                <a:effectLst/>
                <a:latin typeface="STSong"/>
                <a:ea typeface="PMingLiU" panose="02020500000000000000" pitchFamily="18" charset="-120"/>
                <a:cs typeface="Arial" panose="020B0604020202020204" pitchFamily="34" charset="0"/>
              </a:rPr>
              <a:t>上帝</a:t>
            </a:r>
            <a:r>
              <a:rPr lang="zh-TW" sz="4000">
                <a:effectLst/>
                <a:latin typeface="STSong"/>
                <a:ea typeface="PMingLiU" panose="02020500000000000000" pitchFamily="18" charset="-120"/>
                <a:cs typeface="Songti SC Black"/>
              </a:rPr>
              <a:t>還</a:t>
            </a:r>
            <a:r>
              <a:rPr lang="zh-TW" sz="4000">
                <a:effectLst/>
                <a:latin typeface="STSong"/>
                <a:ea typeface="PMingLiU" panose="02020500000000000000" pitchFamily="18" charset="-120"/>
                <a:cs typeface="Arial" panose="020B0604020202020204" pitchFamily="34" charset="0"/>
              </a:rPr>
              <a:t>造了什麼？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8A816-F68A-3D40-BB88-9CE5DCDE1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答 ：</a:t>
            </a: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上帝用他大能的話語創造了萬物，他所造的一切都甚好；萬物在他慈愛的治理下欣欣向榮</a:t>
            </a:r>
            <a:r>
              <a:rPr lang="zh-TW" altLang="en-US" sz="3200">
                <a:solidFill>
                  <a:prstClr val="white"/>
                </a:solidFill>
                <a:ea typeface="宋体" panose="02010600030101010101" pitchFamily="2" charset="-122"/>
              </a:rPr>
              <a:t>。</a:t>
            </a: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  <a:p>
            <a:pPr marL="0" indent="0">
              <a:buNone/>
            </a:pP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  <a:p>
            <a:pPr marL="0" indent="0">
              <a:buNone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創</a:t>
            </a:r>
            <a:r>
              <a:rPr kumimoji="0" lang="en-US" altLang="zh-TW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1:31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神看着一切所造的都甚好。有晚上，有早晨，是第六日。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E8E3-A40D-FBBA-1165-8E5DE448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CA764-2088-C0F5-F7F5-E5840D80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C7945-867B-B727-9D15-60E72B09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6A28-BF27-0E0B-C6B6-3985AB88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989013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2.0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什麼是罪？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6178-DEB9-BE7C-ED2C-8DEA7691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1634"/>
            <a:ext cx="10820400" cy="4447051"/>
          </a:xfrm>
        </p:spPr>
        <p:txBody>
          <a:bodyPr>
            <a:normAutofit/>
          </a:bodyPr>
          <a:lstStyle/>
          <a:p>
            <a:r>
              <a:rPr lang="zh-CN" altLang="en-US" sz="3200"/>
              <a:t>罪是屬乎生命的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，諸罪是屬乎行為的</a:t>
            </a:r>
            <a:r>
              <a:rPr lang="zh-CN" altLang="en-US" sz="3200"/>
              <a:t>。</a:t>
            </a:r>
            <a:endParaRPr lang="en-US" altLang="zh-CN" sz="3200"/>
          </a:p>
          <a:p>
            <a:r>
              <a:rPr lang="zh-CN" altLang="en-US" sz="3200"/>
              <a:t>諸罪是我們的手、腳、心，整個身體所行出來的。</a:t>
            </a:r>
            <a:endParaRPr lang="en-US" altLang="zh-CN" sz="3200"/>
          </a:p>
          <a:p>
            <a:r>
              <a:rPr lang="zh-CN" altLang="en-US" sz="3200"/>
              <a:t>罪是在我們肉體之中有一個支配我們的律，每一次都是它催逼我們去犯罪作惡，這就叫作罪。</a:t>
            </a:r>
            <a:endParaRPr lang="en-US" altLang="zh-TW" sz="3200"/>
          </a:p>
          <a:p>
            <a:endParaRPr lang="en-US" altLang="zh-TW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A7CC-125A-A2C0-884F-C8D0C294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C89F-A943-5A49-E5EE-563DD847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1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130EF-95EF-03A6-E64C-F6931C056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66F3-618B-7FEB-A21F-5FEB406D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2.0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什麼是罪？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51694-7324-F1DB-7692-A095A0EBC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/>
              <a:t>聖經中有關罪的詞匯有罪孽，罪過，罪愆，罪惡等等。</a:t>
            </a:r>
            <a:endParaRPr lang="en-US" altLang="zh-TW" sz="3200"/>
          </a:p>
          <a:p>
            <a:r>
              <a:rPr lang="zh-TW" altLang="en-US" sz="3200"/>
              <a:t>這些詞匯的涵義有相疊之處，但總體上可以從法律上或道德上兩個層次來理解</a:t>
            </a:r>
            <a:endParaRPr lang="en-US" altLang="zh-TW" sz="3200"/>
          </a:p>
          <a:p>
            <a:endParaRPr lang="en-US" altLang="zh-TW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3F5F1-AD1F-7873-E4D9-FED6AF17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7FCF2-8721-746B-9121-64851E18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5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1D54-3885-C5B5-7535-0078FF2F6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2BEC-C308-801A-F0ED-2D494371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2.1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法律上定罪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6855C-C628-C67E-226E-8DBC72FD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n-cs"/>
              </a:rPr>
              <a:t>我們被定罪是因為違背了神的律法。</a:t>
            </a: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n-cs"/>
            </a:endParaRPr>
          </a:p>
          <a:p>
            <a:r>
              <a:rPr lang="zh-TW" altLang="en-US" sz="3200"/>
              <a:t>如果一個人違反了一個國家的法律，他要照這個國家的法律受審判，並要照法律的規定被定罪，而受到懲罰。</a:t>
            </a:r>
            <a:endParaRPr lang="en-US" altLang="zh-TW" sz="3200"/>
          </a:p>
          <a:p>
            <a:r>
              <a:rPr lang="zh-TW" altLang="en-US" sz="3200"/>
              <a:t>罪輕的可能被判徒刑而關押，罪重的可能被處決。</a:t>
            </a:r>
          </a:p>
          <a:p>
            <a:endParaRPr lang="zh-TW" altLang="en-US" sz="3200"/>
          </a:p>
          <a:p>
            <a:endParaRPr lang="en-US" altLang="zh-TW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5801-2A22-99BC-6F7D-6E4E89B4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54D23-83ED-3EAB-7026-93AE78FA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DB4F6-A246-D374-4748-CD1660CCA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36DC-FA03-41EF-D6F0-AFC35B22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2.1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法律上定罪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F759-1C9D-DC9C-D823-A49A62902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在法律層次上，人因為違背神的律法，在聖潔公義的神面前站立不住，伏在神的審判下。</a:t>
            </a:r>
            <a:endParaRPr lang="en-US" altLang="zh-TW" sz="2800"/>
          </a:p>
          <a:p>
            <a:r>
              <a:rPr lang="zh-TW" altLang="en-US" sz="2800"/>
              <a:t>亞當的罪照神的律法被歸算與他的後裔，他的後裔要來擔當罪的後果與刑罰。因此所以在亞當裡所生的人，因著被定罪為罪惡感所糾結。</a:t>
            </a:r>
            <a:endParaRPr lang="en-US" altLang="zh-TW" sz="2800"/>
          </a:p>
          <a:p>
            <a:r>
              <a:rPr lang="zh-TW" altLang="en-US" sz="2800"/>
              <a:t>但出於神的恩典，祂可以赦免罪的刑罰，遮蓋其罪，也可以不歸算為有罪。正如詩人所說，“</a:t>
            </a:r>
            <a:r>
              <a:rPr lang="zh-TW" altLang="en-US" sz="2800">
                <a:solidFill>
                  <a:srgbClr val="FFFF00"/>
                </a:solidFill>
              </a:rPr>
              <a:t>得赦免其過、遮蓋其罪的、這人是有福的。凡心裡沒有詭詐、耶和華不算為有罪的、這人是有福的</a:t>
            </a:r>
            <a:r>
              <a:rPr lang="zh-TW" altLang="en-US" sz="2800"/>
              <a:t>”（詩篇</a:t>
            </a:r>
            <a:r>
              <a:rPr lang="en-US" altLang="zh-TW" sz="2800"/>
              <a:t>32:1-2</a:t>
            </a:r>
            <a:r>
              <a:rPr lang="zh-TW" altLang="en-US" sz="2800"/>
              <a:t>）。</a:t>
            </a:r>
            <a:endParaRPr lang="en-US" altLang="zh-TW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4773D-EE3F-6A1A-8DAE-37DF0A82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3564F-CC37-803D-C86E-7289B1F0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B807F-FB27-F7E4-A0FB-660EE5245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9CCD-C198-6DE4-1006-FE28CD6C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43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kumimoji="0" lang="en-US" altLang="zh-TW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2.1</a:t>
            </a:r>
            <a:r>
              <a:rPr kumimoji="0" lang="zh-TW" altLang="en-US" sz="4800" b="0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法律上定罪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C2E7-F0BD-C9EF-4665-E3D09A56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7786"/>
            <a:ext cx="10820400" cy="43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/>
              <a:t>答 ：</a:t>
            </a:r>
            <a:r>
              <a:rPr lang="zh-TW" altLang="en-US" sz="3200"/>
              <a:t>出</a:t>
            </a:r>
            <a:r>
              <a:rPr lang="en-US" altLang="zh-TW" sz="3200"/>
              <a:t>20 :3-17</a:t>
            </a:r>
            <a:endParaRPr lang="en-US" altLang="zh-CN" sz="320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除我以外，你不可有別的上帝。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不可為自己雕刻偶像，也不可作什麼形像，仿佛上天、下地和地底下水中的百物。不可跪拜那些像，也不可事奉它。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不可妄稱耶和華你上帝的名。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當紀念安息日，守為聖日。</a:t>
            </a:r>
            <a:endParaRPr lang="en-US" altLang="zh-CN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當孝敬父母。</a:t>
            </a:r>
          </a:p>
          <a:p>
            <a:pPr marL="0" indent="0">
              <a:buNone/>
            </a:pPr>
            <a:endParaRPr lang="en-US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2777-B807-5548-8C12-5A1B8FB6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16F8A-3E0E-B050-8488-7A2DD694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91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AFC4A-6EFC-5CDA-092B-5B723EA0B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80AA-8743-3A37-3291-36280C24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43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kumimoji="0" lang="en-US" altLang="zh-TW" sz="48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2.1</a:t>
            </a:r>
            <a:r>
              <a:rPr kumimoji="0" lang="zh-TW" altLang="en-US" sz="4800" b="0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法律上定罪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3D06-709B-4DC1-4B5B-032C21451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1439"/>
            <a:ext cx="10820400" cy="440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/>
              <a:t>答 ：</a:t>
            </a:r>
            <a:endParaRPr lang="en-US" altLang="zh-CN" sz="3200"/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不可殺人。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不可姦淫。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不可偷盜。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不可作假見證。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不可貪心</a:t>
            </a:r>
            <a:endParaRPr lang="en-US" altLang="zh-CN" sz="320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2004A-752A-DAB6-F48C-E8C1A56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9C1A-A35D-5CEC-7555-287CA041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92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A6E06-1D99-5F58-C959-272B9A931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9038-DF6C-F6B8-A8FA-9B4F4BBA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02" y="764373"/>
            <a:ext cx="10766898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2.1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.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法律上定罪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EECA6-76CD-3368-A032-32134111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在舊約，神設立的祭司制度。祂通過替罪羊來擔當與赦免罪的刑罰：</a:t>
            </a:r>
          </a:p>
          <a:p>
            <a:endParaRPr lang="zh-TW" altLang="en-US" sz="2800"/>
          </a:p>
          <a:p>
            <a:r>
              <a:rPr lang="zh-TW" altLang="en-US" sz="2800"/>
              <a:t>亞倫為聖所、和會幕、並壇、獻完了贖罪祭、就要把那只活著的公山羊奉上．兩手按在羊頭上、承認以色列人諸般的罪孽、過犯、就是他們一切的罪愆、把這罪都歸在羊的頭上、借著所派之人的手、送到曠野去。要把這羊放在曠野．這羊要擔當他們一切的罪孽、帶到無人之地（利</a:t>
            </a:r>
            <a:r>
              <a:rPr lang="en-US" altLang="zh-TW" sz="2800"/>
              <a:t>16:20-22</a:t>
            </a:r>
            <a:r>
              <a:rPr lang="zh-TW" altLang="en-US" sz="2800"/>
              <a:t>）</a:t>
            </a:r>
          </a:p>
          <a:p>
            <a:endParaRPr lang="zh-TW" altLang="en-US" sz="2800"/>
          </a:p>
          <a:p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7AEB3-FACF-658B-3BDF-AD3FC81C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ECCED-AEE4-A29C-A1A7-EC49C8DA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5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16F8E-A105-2D8C-DA8E-74A7E9AFC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D1D8-4A1B-94C1-AE70-73DBAF27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02" y="764373"/>
            <a:ext cx="10766898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2.1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.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法律上定罪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8FA0-A7BF-1EFF-7D09-CF1C022D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/>
              <a:t>在舊約，神設立的祭司制度。祂通過替罪羊來擔當與赦免罪的刑罰：</a:t>
            </a:r>
          </a:p>
          <a:p>
            <a:endParaRPr lang="zh-TW" altLang="en-US" sz="2800"/>
          </a:p>
          <a:p>
            <a:r>
              <a:rPr lang="zh-CN" altLang="en-US" sz="2800">
                <a:solidFill>
                  <a:srgbClr val="FFFF00"/>
                </a:solidFill>
              </a:rPr>
              <a:t>“</a:t>
            </a:r>
            <a:r>
              <a:rPr lang="zh-TW" altLang="en-US" sz="2800">
                <a:solidFill>
                  <a:srgbClr val="FFFF00"/>
                </a:solidFill>
              </a:rPr>
              <a:t>亞倫為聖所、和會幕、並壇、獻完了贖罪祭、就要把那只活著的公山羊奉上．兩手按在羊頭上、承認以色列人諸般的罪孽、過犯、就是他們一切的罪愆、把這罪都歸在羊的頭上、借著所派之人的手、送到曠野去。要把這羊放在曠野．這羊要擔當他們一切的罪孽、帶到無人之地</a:t>
            </a:r>
            <a:r>
              <a:rPr lang="zh-CN" altLang="en-US" sz="2800">
                <a:solidFill>
                  <a:srgbClr val="FFFF00"/>
                </a:solidFill>
              </a:rPr>
              <a:t>”</a:t>
            </a:r>
            <a:r>
              <a:rPr lang="zh-TW" altLang="en-US" sz="2800"/>
              <a:t>（利</a:t>
            </a:r>
            <a:r>
              <a:rPr lang="en-US" altLang="zh-TW" sz="2800"/>
              <a:t>16:20-22</a:t>
            </a:r>
            <a:r>
              <a:rPr lang="zh-TW" altLang="en-US" sz="2800"/>
              <a:t>）</a:t>
            </a:r>
          </a:p>
          <a:p>
            <a:endParaRPr lang="zh-TW" altLang="en-US" sz="2800"/>
          </a:p>
          <a:p>
            <a:r>
              <a:rPr lang="zh-TW" altLang="en-US" sz="2800"/>
              <a:t>神因為祭司亞倫承認以色列的罪，把罪歸在公山羊的頭上。這羊要擔當他們的罪。擔當罪，包括諸般的罪孽，過犯與罪愆，是擔當罪在律法上的審判。</a:t>
            </a:r>
          </a:p>
          <a:p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D752-12AA-0AC2-6978-89B34B51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4B769-E667-6895-9F75-E5E4DB6B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0BA60-A1B5-49AF-BC90-AF856528C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849B-693E-48A3-7B9F-D46768AD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2.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 </a:t>
            </a:r>
            <a:r>
              <a:rPr lang="zh-CN" altLang="en-US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道德上敗壞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BD37-172D-7FBA-9AF8-C972DC9E6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342900">
              <a:lnSpc>
                <a:spcPct val="115000"/>
              </a:lnSpc>
            </a:pPr>
            <a:r>
              <a:rPr lang="zh-TW" altLang="en-US" sz="2400"/>
              <a:t>道德層次上，罪是一種在人性中的敗壞。</a:t>
            </a:r>
            <a:endParaRPr lang="en-US" altLang="zh-TW" sz="2400"/>
          </a:p>
          <a:p>
            <a:pPr marL="171450" indent="-342900">
              <a:lnSpc>
                <a:spcPct val="115000"/>
              </a:lnSpc>
            </a:pPr>
            <a:r>
              <a:rPr lang="zh-TW" altLang="en-US" sz="2400"/>
              <a:t>人被稱為罪人是因為偏離了神的聖潔，在道德上腐敗肮髒，成了罪的奴僕而失去自由。</a:t>
            </a:r>
            <a:endParaRPr lang="en-US" altLang="zh-TW" sz="2400"/>
          </a:p>
          <a:p>
            <a:pPr marL="171450" indent="-342900">
              <a:lnSpc>
                <a:spcPct val="115000"/>
              </a:lnSpc>
            </a:pPr>
            <a:r>
              <a:rPr lang="zh-TW" altLang="en-US" sz="2400"/>
              <a:t>人因罪與神的良善隔絕，失去了行善的能力與動機。同時因為心中敬拜偶像，充滿了各樣的腐敗與不義。</a:t>
            </a:r>
            <a:endParaRPr lang="en-US" altLang="zh-TW" sz="2400"/>
          </a:p>
          <a:p>
            <a:pPr marL="171450" indent="-342900">
              <a:lnSpc>
                <a:spcPct val="115000"/>
              </a:lnSpc>
            </a:pPr>
            <a:r>
              <a:rPr lang="zh-TW" altLang="en-US" sz="2400"/>
              <a:t>他們不但因罪而敗壞，而且成為抵擋神真理的人。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FCE09-5F2E-5A83-3F16-B8C75DFD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FC85E-E433-59DE-87A2-318EF661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9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34982-9423-3F88-895B-5B29D9898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7D78-C25D-672A-9B48-D619AE63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2.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 </a:t>
            </a:r>
            <a:r>
              <a:rPr lang="zh-CN" altLang="en-US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道德上敗壞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0F38-F848-C90E-1F3B-81B2B8DE3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zh-TW" altLang="en-US" sz="2400">
                <a:solidFill>
                  <a:srgbClr val="FFFF00"/>
                </a:solidFill>
              </a:rPr>
              <a:t>因為他們雖然知道神、卻不當作神榮耀他、也不感謝他．他們的思念變為虛妄、無知的心就昏暗了．自稱為聰明、反成了愚拙、將不能朽壞之神的榮耀、變為偶像、仿佛必朽壞的人、和飛禽走獸昆蟲的樣式。所以神任憑他們、逞著心裡的情欲行污穢的事、以致彼此玷辱自己的身體。 </a:t>
            </a:r>
            <a:r>
              <a:rPr lang="zh-TW" altLang="en-US" sz="2400"/>
              <a:t>（羅</a:t>
            </a:r>
            <a:r>
              <a:rPr lang="en-US" altLang="zh-TW" sz="2400"/>
              <a:t>1:21-24</a:t>
            </a:r>
            <a:r>
              <a:rPr lang="zh-TW" altLang="en-US" sz="2400"/>
              <a:t>）</a:t>
            </a:r>
            <a:endParaRPr lang="en-US" altLang="zh-TW" sz="2400">
              <a:solidFill>
                <a:srgbClr val="FFFF00"/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TW" altLang="en-US" sz="2400">
                <a:solidFill>
                  <a:srgbClr val="FFFF00"/>
                </a:solidFill>
              </a:rPr>
              <a:t>裝滿了各樣不義、邪惡、貪婪、惡毒．滿心是嫉妒、兇殺、爭競、詭詐、毒恨．又是讒毀的、背後說人的、怨恨神的、侮慢人的、狂傲的、自誇的、捏造惡事的、違背父母的、無知的、背約的、無親情的、不憐憫人的． </a:t>
            </a:r>
            <a:r>
              <a:rPr lang="zh-TW" altLang="en-US" sz="2400"/>
              <a:t>（羅</a:t>
            </a:r>
            <a:r>
              <a:rPr lang="en-US" altLang="zh-TW" sz="2400"/>
              <a:t>1:</a:t>
            </a:r>
            <a:r>
              <a:rPr lang="zh-TW" altLang="en-US" sz="2400"/>
              <a:t> </a:t>
            </a:r>
            <a:r>
              <a:rPr lang="en-US" altLang="zh-TW" sz="2400"/>
              <a:t>29-31</a:t>
            </a:r>
            <a:r>
              <a:rPr lang="zh-TW" altLang="en-US" sz="2400"/>
              <a:t>）。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97E69-78F9-1DA6-DBC7-3E1429AC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993CB-A07C-A2B2-5EDD-5EBF0F55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1CE01-237D-E2F3-9258-F8F9D16E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C612-2B53-FD74-BC3C-57788752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Autofit/>
          </a:bodyPr>
          <a:lstStyle/>
          <a:p>
            <a:pPr algn="l"/>
            <a:r>
              <a:rPr lang="zh-CN" altLang="en-US" sz="4000"/>
              <a:t>問題 </a:t>
            </a:r>
            <a:r>
              <a:rPr lang="en-US" altLang="zh-CN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zh-CN" altLang="en-US" sz="4000"/>
              <a:t>：</a:t>
            </a:r>
            <a:r>
              <a:rPr lang="zh-TW" altLang="en-US" sz="4000"/>
              <a:t>我們如何榮耀上帝？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1143-DCB4-C9AF-410A-FB3922F01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>
                <a:solidFill>
                  <a:prstClr val="white"/>
                </a:solidFill>
                <a:latin typeface="Century Gothic" panose="020B0502020202020204"/>
                <a:ea typeface="宋体" panose="02010600030101010101" pitchFamily="2" charset="-122"/>
              </a:rPr>
              <a:t>答 ： </a:t>
            </a:r>
            <a:r>
              <a:rPr lang="zh-TW" altLang="en-US" sz="3200">
                <a:solidFill>
                  <a:prstClr val="white"/>
                </a:solidFill>
                <a:latin typeface="Century Gothic" panose="020B0502020202020204"/>
                <a:ea typeface="宋体" panose="02010600030101010101" pitchFamily="2" charset="-122"/>
              </a:rPr>
              <a:t>榮耀上帝就是以他為樂，愛他，信靠他，遵行他的旨意、命令和律法</a:t>
            </a:r>
            <a:r>
              <a:rPr lang="zh-TW" altLang="en-US" sz="3200">
                <a:solidFill>
                  <a:prstClr val="white"/>
                </a:solidFill>
                <a:ea typeface="宋体" panose="02010600030101010101" pitchFamily="2" charset="-122"/>
              </a:rPr>
              <a:t>。</a:t>
            </a:r>
            <a:endParaRPr lang="zh-TW" altLang="en-US" sz="3200">
              <a:solidFill>
                <a:prstClr val="white"/>
              </a:solidFill>
              <a:latin typeface="Century Gothic" panose="020B0502020202020204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TW" sz="3200">
              <a:solidFill>
                <a:prstClr val="white"/>
              </a:solidFill>
              <a:latin typeface="Century Gothic" panose="020B0502020202020204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3200">
                <a:latin typeface="Century Gothic" panose="020B0502020202020204"/>
                <a:ea typeface="宋体" panose="02010600030101010101" pitchFamily="2" charset="-122"/>
              </a:rPr>
              <a:t>申</a:t>
            </a:r>
            <a:r>
              <a:rPr lang="en-US" altLang="zh-TW" sz="3200">
                <a:latin typeface="Century Gothic" panose="020B0502020202020204"/>
                <a:ea typeface="宋体" panose="02010600030101010101" pitchFamily="2" charset="-122"/>
              </a:rPr>
              <a:t>11:1 </a:t>
            </a:r>
            <a:r>
              <a:rPr lang="zh-TW" altLang="en-US" sz="3200">
                <a:solidFill>
                  <a:srgbClr val="FFFF00"/>
                </a:solidFill>
                <a:latin typeface="Century Gothic" panose="020B0502020202020204"/>
                <a:ea typeface="宋体" panose="02010600030101010101" pitchFamily="2" charset="-122"/>
              </a:rPr>
              <a:t>你要愛耶和華你的神，常守他的吩咐、律例、典章、誡命。</a:t>
            </a:r>
            <a:endParaRPr lang="en-US" altLang="zh-CN" sz="3200">
              <a:solidFill>
                <a:srgbClr val="FFFF00"/>
              </a:solidFill>
              <a:latin typeface="Century Gothic" panose="020B0502020202020204"/>
              <a:ea typeface="宋体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A5DC-C048-2005-1141-992DADA4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1068-C7C0-1195-962E-F1858D8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86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BB1C6-1FA0-31BD-0DBA-DBCFC84E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FFC9-98A1-48D1-7220-2850A025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2.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2 </a:t>
            </a:r>
            <a:r>
              <a:rPr lang="zh-CN" altLang="en-US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道德上敗壞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5F43-831F-18DF-190F-3A6AB5F31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68404"/>
            <a:ext cx="10820400" cy="4250282"/>
          </a:xfrm>
        </p:spPr>
        <p:txBody>
          <a:bodyPr>
            <a:normAutofit/>
          </a:bodyPr>
          <a:lstStyle/>
          <a:p>
            <a:pPr marL="171450" indent="-342900">
              <a:lnSpc>
                <a:spcPct val="115000"/>
              </a:lnSpc>
            </a:pPr>
            <a:r>
              <a:rPr lang="zh-TW" altLang="en-US" sz="2800"/>
              <a:t>罪的敗壞使人失去行善的力量，也沒有不行惡的自由。</a:t>
            </a:r>
            <a:endParaRPr lang="en-US" altLang="zh-TW" sz="2800"/>
          </a:p>
          <a:p>
            <a:pPr marL="171450" indent="-342900">
              <a:lnSpc>
                <a:spcPct val="115000"/>
              </a:lnSpc>
            </a:pPr>
            <a:r>
              <a:rPr lang="zh-TW" altLang="en-US" sz="2800"/>
              <a:t>人雖然有自由意志，在他不受強迫中作選擇，但他所選擇的都違背神的道</a:t>
            </a:r>
            <a:endParaRPr lang="en-US" altLang="zh-TW" sz="2800"/>
          </a:p>
          <a:p>
            <a:pPr marL="0" indent="0">
              <a:lnSpc>
                <a:spcPct val="115000"/>
              </a:lnSpc>
              <a:buNone/>
            </a:pPr>
            <a:r>
              <a:rPr lang="en-US" altLang="zh-TW" sz="2800"/>
              <a:t>    </a:t>
            </a:r>
            <a:r>
              <a:rPr lang="zh-TW" altLang="en-US" sz="2800"/>
              <a:t>標準。</a:t>
            </a:r>
            <a:endParaRPr lang="en-US" altLang="zh-TW" sz="2800"/>
          </a:p>
          <a:p>
            <a:pPr marL="171450" indent="-342900">
              <a:lnSpc>
                <a:spcPct val="115000"/>
              </a:lnSpc>
            </a:pPr>
            <a:r>
              <a:rPr lang="zh-TW" altLang="en-US" sz="2800"/>
              <a:t>因為罪的敗壞，神與人的關係，人與人的關係，人與物的關係被扭曲與破</a:t>
            </a:r>
            <a:endParaRPr lang="en-US" altLang="zh-TW" sz="2800"/>
          </a:p>
          <a:p>
            <a:pPr marL="171450" indent="-342900">
              <a:lnSpc>
                <a:spcPct val="115000"/>
              </a:lnSpc>
            </a:pPr>
            <a:r>
              <a:rPr lang="zh-TW" altLang="en-US" sz="2800"/>
              <a:t>罪的敗壞使人生活在痛苦與消亡之中。</a:t>
            </a:r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9CF4E-B781-14EC-F443-FEEFCC29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6BEFE-83AC-FA04-2B7B-9A7E3FBE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7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77363-31DC-061C-F89B-CB31B0AB1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31406-9A58-39ED-6B02-2ECC7207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457973"/>
            <a:ext cx="10991675" cy="1711355"/>
          </a:xfrm>
        </p:spPr>
        <p:txBody>
          <a:bodyPr>
            <a:normAutofit/>
          </a:bodyPr>
          <a:lstStyle/>
          <a:p>
            <a:pPr marR="0" lvl="0"/>
            <a:r>
              <a:rPr lang="en-US" altLang="zh-TW" sz="4800" b="1"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3 </a:t>
            </a:r>
            <a:r>
              <a:rPr lang="zh-TW" altLang="en-US" sz="4800" b="1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靠主脫離罪惡轄制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EF09-17D7-DC40-AF2E-0E7C014F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29B04-8ED7-5E98-25C2-76D46928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1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B1B6D-75A1-E57F-5B7F-8D4BF145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1ECB-791A-89AA-7AF2-47EBDC53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CN" sz="4800" b="1">
                <a:solidFill>
                  <a:prstClr val="white"/>
                </a:solidFill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3.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	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不再定罪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DA48-69CA-7732-D3EF-9CF731647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marR="0">
              <a:lnSpc>
                <a:spcPct val="115000"/>
              </a:lnSpc>
              <a:buNone/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當我們認識了自我</a:t>
            </a:r>
            <a:r>
              <a:rPr lang="zh-CN" altLang="en-US" sz="2800"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：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一方面受造奇妙可畏</a:t>
            </a:r>
            <a:r>
              <a:rPr lang="zh-CN" altLang="en-US" sz="2800"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；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另一方面卻伏在罪惡之下，活在敗壞與痛苦之中</a:t>
            </a:r>
            <a:r>
              <a:rPr lang="zh-CN" altLang="en-US" sz="2800"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；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57150" marR="0">
              <a:lnSpc>
                <a:spcPct val="115000"/>
              </a:lnSpc>
              <a:buNone/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我們多希望脫離罪惡的轄制而得著自由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F31FD-C8E7-1A46-1DFB-9B0F0FE8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8F5C3-C6B7-5242-C5FA-7F02DBD0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6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5B8A-390C-DF81-C840-7B4A1345D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1EAC-9D40-3811-0029-01C12305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CN" sz="4800" b="1">
                <a:solidFill>
                  <a:prstClr val="white"/>
                </a:solidFill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3.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	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不再定罪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78DF-AE1B-CC7E-CF94-37121D8F7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我們感謝耶穌基督的救恩臨到我們，他來拯救我們。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首先，因著神的恩慈我們如今在神的律法上不至於被定罪。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神在漫長的歲月中為我們預備救恩。在舊約中， 替罪羊擔當人罪的刑罰。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如今這罪的擔當完全在基督裡實現，使一切信祂的人不至於被定罪。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96E5B-AFA4-64F8-6AE9-E4B242A2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89676-701A-65E6-9911-88029A4B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9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56AA9-5E41-9DD2-D1A6-42FDB8E2E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004F-099E-900F-39EA-35775920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CN" sz="4800" b="1">
                <a:solidFill>
                  <a:prstClr val="white"/>
                </a:solidFill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3.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	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不再定罪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1665-7568-CC84-7205-41D0F4ED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marR="0">
              <a:lnSpc>
                <a:spcPct val="115000"/>
              </a:lnSpc>
              <a:buNone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先知以賽亞曾經預言基督的受苦與受死是為要擔當我們罪的刑罰：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57150" marR="0">
              <a:lnSpc>
                <a:spcPct val="115000"/>
              </a:lnSpc>
              <a:buNone/>
            </a:pPr>
            <a:r>
              <a:rPr lang="zh-TW" altLang="en-US" sz="2800">
                <a:solidFill>
                  <a:srgbClr val="FFFF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他誠然擔當我們的憂患、背負我們的痛苦．我們卻以為他受責罰、被神擊打苦待了。那知他為我們的過犯受害、為我們的罪孽壓傷．因他受的刑罰我們得平安．因他受的鞭傷我們得醫治。我們都如羊走迷、各人偏行己路．耶和華使我們眾人的罪孽都歸在他身上</a:t>
            </a: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（賽</a:t>
            </a:r>
            <a:r>
              <a:rPr lang="en-US" altLang="zh-TW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53:4-6</a:t>
            </a: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）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1B9DB-65DD-950C-AFE2-BF900702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37D13-3BEF-DB8B-336D-03751892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5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27C6E-B432-6B2F-AF04-41DBCB4FE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864C-5B0E-EAC6-5184-76D49098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CN" sz="4800" b="1">
                <a:solidFill>
                  <a:prstClr val="white"/>
                </a:solidFill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3.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	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不再定罪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9677-B94E-7930-2213-BAA7370C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神將我們罪的刑罰歸算在耶穌基督的身上。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耶穌基督來擔當與背負我們罪的結果與審判。他受責罰，被擊打苦待。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他受害與壓傷是為我們被定罪的證據。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SimSun" panose="02010600030101010101" pitchFamily="2" charset="-122"/>
            </a:endParaRPr>
          </a:p>
          <a:p>
            <a:pPr marL="285750" indent="-457200">
              <a:lnSpc>
                <a:spcPct val="115000"/>
              </a:lnSpc>
            </a:pP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祂將我們從罪的刑罰中拯救出來。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14B1-E949-9A97-C157-22BECAC8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94D5C-9AC9-FA6F-5AD2-E8A23761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5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28239-A73E-AB37-2E00-234BCA14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60CD-E721-58F2-E84F-6E793D9F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CN" sz="4800" b="1">
                <a:solidFill>
                  <a:prstClr val="white"/>
                </a:solidFill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3.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	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不再定罪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178F3-A363-300F-869B-721E6872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marR="0">
              <a:lnSpc>
                <a:spcPct val="115000"/>
              </a:lnSpc>
              <a:buNone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約翰也稱這為神的愛：</a:t>
            </a:r>
            <a:r>
              <a:rPr lang="zh-TW" altLang="en-US" sz="2800">
                <a:solidFill>
                  <a:srgbClr val="FFFF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神愛世人、甚至將他的獨生子賜給他們、叫一切信他的、不至滅亡、反得永生。因為神差他的兒子降世、不是要定世人的罪、</a:t>
            </a:r>
            <a:r>
              <a:rPr lang="en-US" altLang="zh-TW" sz="2800">
                <a:solidFill>
                  <a:srgbClr val="FFFF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〔</a:t>
            </a:r>
            <a:r>
              <a:rPr lang="zh-TW" altLang="en-US" sz="2800">
                <a:solidFill>
                  <a:srgbClr val="FFFF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或作審判世人下同</a:t>
            </a:r>
            <a:r>
              <a:rPr lang="en-US" altLang="zh-TW" sz="2800">
                <a:solidFill>
                  <a:srgbClr val="FFFF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〕</a:t>
            </a:r>
            <a:r>
              <a:rPr lang="zh-TW" altLang="en-US" sz="2800">
                <a:solidFill>
                  <a:srgbClr val="FFFF00"/>
                </a:solidFill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乃是要叫世人因他得救。信他的人、不被定罪．不信的人、罪已經定了、因為他不信神獨生子的名</a:t>
            </a: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（約</a:t>
            </a:r>
            <a:r>
              <a:rPr lang="en-US" altLang="zh-TW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3:16-18</a:t>
            </a:r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）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B0520-9D8A-F8F0-FC33-AE0C991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1D4FA-BB9C-7EB1-F88A-BC92F11A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72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D0702-327E-4623-9E37-C3E17896B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6554-F059-7125-76C7-6C49738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CN" sz="4800" b="1">
                <a:solidFill>
                  <a:prstClr val="white"/>
                </a:solidFill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3.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	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不再定罪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EC6FC-ED67-A56C-C2AE-544E19741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200"/>
              <a:t>‘</a:t>
            </a:r>
            <a:r>
              <a:rPr lang="zh-TW" altLang="en-US" sz="3200"/>
              <a:t>不再定罪！”何等希奇！我魂，應當歡喜！</a:t>
            </a:r>
            <a:br>
              <a:rPr lang="zh-TW" altLang="en-US" sz="3200"/>
            </a:br>
            <a:r>
              <a:rPr lang="zh-TW" altLang="en-US" sz="3200"/>
              <a:t>你罪已經都歸耶穌，祂死使你得甦。</a:t>
            </a:r>
          </a:p>
          <a:p>
            <a:pPr marL="0" indent="0" algn="ctr">
              <a:buNone/>
            </a:pPr>
            <a:r>
              <a:rPr lang="zh-TW" altLang="en-US" sz="3200"/>
              <a:t>寶血為我永遠在天，對神說出美言；</a:t>
            </a:r>
            <a:br>
              <a:rPr lang="zh-TW" altLang="en-US" sz="3200"/>
            </a:br>
            <a:r>
              <a:rPr lang="zh-TW" altLang="en-US" sz="3200"/>
              <a:t>主看聖徒如同奇珍，天天照顧惟殷。</a:t>
            </a:r>
          </a:p>
          <a:p>
            <a:pPr marL="0" indent="0" algn="ctr">
              <a:buNone/>
            </a:pPr>
            <a:r>
              <a:rPr lang="zh-TW" altLang="en-US" sz="3200"/>
              <a:t>不再定罪！”我的魂哪，這是神說的話；</a:t>
            </a:r>
            <a:br>
              <a:rPr lang="zh-TW" altLang="en-US" sz="3200"/>
            </a:br>
            <a:r>
              <a:rPr lang="zh-TW" altLang="en-US" sz="3200"/>
              <a:t>你在基督復活主裡，已是完全美麗。</a:t>
            </a:r>
          </a:p>
          <a:p>
            <a:pPr marL="0" indent="0" algn="ctr">
              <a:buNone/>
            </a:pPr>
            <a:r>
              <a:rPr lang="zh-TW" altLang="en-US" sz="3200"/>
              <a:t>神啊，教我注目仰望，救主基督我王；</a:t>
            </a:r>
            <a:br>
              <a:rPr lang="zh-TW" altLang="en-US" sz="3200"/>
            </a:br>
            <a:r>
              <a:rPr lang="zh-TW" altLang="en-US" sz="3200"/>
              <a:t>我才會愛祢的心情，才會榮耀祂名。</a:t>
            </a:r>
          </a:p>
          <a:p>
            <a:pPr marL="285750" indent="-457200">
              <a:lnSpc>
                <a:spcPct val="115000"/>
              </a:lnSpc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FEE8-E1A1-8137-FBC7-C3B864F1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79128-B938-C9A5-CDD4-BFE5B850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5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9D66B-1A83-10DC-6F12-15A081E9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236A-EA60-BEB4-4BD6-FE131A5B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764373"/>
            <a:ext cx="10650523" cy="1293028"/>
          </a:xfrm>
        </p:spPr>
        <p:txBody>
          <a:bodyPr>
            <a:normAutofit/>
          </a:bodyPr>
          <a:lstStyle/>
          <a:p>
            <a:pPr marL="57150" marR="0" algn="l">
              <a:lnSpc>
                <a:spcPct val="115000"/>
              </a:lnSpc>
              <a:buNone/>
            </a:pPr>
            <a:r>
              <a:rPr lang="en-US" altLang="zh-CN" sz="4800" b="1">
                <a:solidFill>
                  <a:prstClr val="white"/>
                </a:solidFill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3.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1</a:t>
            </a:r>
            <a:r>
              <a:rPr lang="en-US" alt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	</a:t>
            </a:r>
            <a:r>
              <a:rPr lang="zh-TW" altLang="en-US" sz="4800">
                <a:solidFill>
                  <a:srgbClr val="FF0000"/>
                </a:solidFill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不再定罪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CAC64-90BD-867E-8051-A0EC88991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zh-TW" altLang="en-US" sz="4800"/>
              <a:t>咒詛祂受，祝福我享；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zh-TW" altLang="en-US" sz="4800"/>
              <a:t>苦杯祂飲，愛筵我嘗；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zh-TW" altLang="en-US" sz="4800"/>
              <a:t>如此恩愛，蓋世無雙；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zh-TW" altLang="en-US" sz="4800"/>
              <a:t>我的心哪，永誌不忘。</a:t>
            </a:r>
            <a:endParaRPr lang="en-US" sz="4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B1C7-382D-9B76-CAFF-A1ECA1B2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65E6D-D23A-079C-395E-5323CE2F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2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B48E9-5EBB-9928-484A-6A867D4D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FDAE-057F-3C2A-A409-6BA0C4C0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marL="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3.2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.</a:t>
            </a:r>
            <a:r>
              <a:rPr lang="zh-TW" altLang="en-US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 釋放與自由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DE76-1FD0-70DA-955B-FD0A6DC22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耶穌基督從死裡復活，並且升上高天降下聖靈。</a:t>
            </a:r>
            <a:endParaRPr lang="en-US" altLang="zh-TW" sz="2800">
              <a:effectLst/>
              <a:latin typeface="STSong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r>
              <a:rPr lang="zh-TW" altLang="en-US" sz="2800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聖靈保惠師照先知的預言，在末後的日子澆灌凡有血氣的，使凡求告主名的人在基督裡得著釋放與自由：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1737-6F1C-3A4C-E17C-53ED7548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52C14-D173-D0C4-4FBE-1926EAC0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B3C9-5ADC-9762-C1CD-34C612D3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9" y="764373"/>
            <a:ext cx="10751191" cy="1293028"/>
          </a:xfrm>
        </p:spPr>
        <p:txBody>
          <a:bodyPr>
            <a:noAutofit/>
          </a:bodyPr>
          <a:lstStyle/>
          <a:p>
            <a:pPr algn="l"/>
            <a:r>
              <a:rPr lang="zh-CN" altLang="en-US" sz="4000"/>
              <a:t>問題 </a:t>
            </a:r>
            <a:r>
              <a:rPr lang="en-US" altLang="zh-CN" sz="4000"/>
              <a:t>7</a:t>
            </a:r>
            <a:r>
              <a:rPr lang="zh-CN" altLang="en-US" sz="4000"/>
              <a:t>：</a:t>
            </a:r>
            <a:r>
              <a:rPr lang="zh-TW" altLang="en-US" sz="4000"/>
              <a:t>上帝的律法有怎樣的要求？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0DFA-B711-1FA5-EDA3-54ECB11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692" y="2057401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>
                <a:solidFill>
                  <a:prstClr val="white"/>
                </a:solidFill>
                <a:latin typeface="Century Gothic" panose="020B0502020202020204"/>
                <a:ea typeface="宋体" panose="02010600030101010101" pitchFamily="2" charset="-122"/>
              </a:rPr>
              <a:t>答 ：</a:t>
            </a:r>
            <a:r>
              <a:rPr lang="zh-TW" altLang="en-US" sz="3200">
                <a:solidFill>
                  <a:prstClr val="white"/>
                </a:solidFill>
                <a:latin typeface="Century Gothic" panose="020B0502020202020204"/>
                <a:ea typeface="宋体" panose="02010600030101010101" pitchFamily="2" charset="-122"/>
              </a:rPr>
              <a:t>上帝的律法要求個人、全然、永遠的順從；盡心、盡性、盡意、盡力愛上帝；並愛我們的鄰舍如同自己。上帝禁止的，永遠不做；上帝要求的，常常去行。</a:t>
            </a:r>
          </a:p>
          <a:p>
            <a:pPr marL="0" indent="0">
              <a:buNone/>
            </a:pPr>
            <a:endParaRPr lang="en-US" altLang="zh-TW" sz="3200">
              <a:solidFill>
                <a:prstClr val="white"/>
              </a:solidFill>
              <a:latin typeface="Century Gothic" panose="020B0502020202020204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3200">
                <a:solidFill>
                  <a:prstClr val="white"/>
                </a:solidFill>
                <a:latin typeface="Century Gothic" panose="020B0502020202020204"/>
                <a:ea typeface="宋体" panose="02010600030101010101" pitchFamily="2" charset="-122"/>
              </a:rPr>
              <a:t>太</a:t>
            </a:r>
            <a:r>
              <a:rPr lang="en-US" altLang="zh-TW" sz="3200">
                <a:solidFill>
                  <a:prstClr val="white"/>
                </a:solidFill>
                <a:latin typeface="Century Gothic" panose="020B0502020202020204"/>
                <a:ea typeface="宋体" panose="02010600030101010101" pitchFamily="2" charset="-122"/>
              </a:rPr>
              <a:t>22:37-40  </a:t>
            </a:r>
            <a:r>
              <a:rPr lang="zh-TW" altLang="en-US" sz="3200">
                <a:solidFill>
                  <a:srgbClr val="FFFF00"/>
                </a:solidFill>
                <a:latin typeface="Century Gothic" panose="020B0502020202020204"/>
                <a:ea typeface="宋体" panose="02010600030101010101" pitchFamily="2" charset="-122"/>
              </a:rPr>
              <a:t>耶穌對他說：「你要盡心、盡性、盡意，愛主你的神。 這是誡命中的第一，且是最大的。其次也相仿，就是要愛人如己。 </a:t>
            </a:r>
            <a:r>
              <a:rPr lang="en-US" altLang="zh-TW" sz="3200">
                <a:solidFill>
                  <a:srgbClr val="FFFF00"/>
                </a:solidFill>
                <a:latin typeface="Century Gothic" panose="020B0502020202020204"/>
                <a:ea typeface="宋体" panose="02010600030101010101" pitchFamily="2" charset="-122"/>
              </a:rPr>
              <a:t> </a:t>
            </a:r>
            <a:r>
              <a:rPr lang="zh-TW" altLang="en-US" sz="3200">
                <a:solidFill>
                  <a:srgbClr val="FFFF00"/>
                </a:solidFill>
                <a:latin typeface="Century Gothic" panose="020B0502020202020204"/>
                <a:ea typeface="宋体" panose="02010600030101010101" pitchFamily="2" charset="-122"/>
              </a:rPr>
              <a:t>這兩條誡命是律法和先知一切道理的總綱。</a:t>
            </a:r>
          </a:p>
          <a:p>
            <a:pPr marL="0" indent="0">
              <a:buNone/>
            </a:pPr>
            <a:endParaRPr lang="zh-TW" altLang="en-US" sz="3200">
              <a:solidFill>
                <a:schemeClr val="accent3"/>
              </a:solidFill>
              <a:latin typeface="+mn-ea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99A6-D57C-7424-3E60-A1993E87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7CAD8-DD04-7577-DC8A-DC3C5D65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4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7DCBA-02ED-3ADB-B6AD-CD11C263D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B649-79AA-9432-2D4D-AB0E16DB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marL="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3.2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.</a:t>
            </a:r>
            <a:r>
              <a:rPr lang="zh-TW" altLang="en-US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 釋放與自由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D92D-2B15-F7BA-A5F6-1562D070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>
                <a:solidFill>
                  <a:srgbClr val="FFFF00"/>
                </a:solidFill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故此、以色列全家當確實的知道、你們釘在十字架上的這位耶穌、 神已經立他為主為基督了。眾人聽見這話、覺得紮心、就對彼得和其餘的使徒說、弟兄們、我們當怎樣行。彼得說、你們各人要悔改、奉耶穌基督的名受洗、叫你們的罪得赦、就必領受所賜的聖靈．因為這應許是給你們、和你們的兒女、並一切在遠方的人、就是主我們神所召來的。彼得還用許多話作見證、勸勉他們說、你們當救自己脫離這彎曲的世代</a:t>
            </a:r>
            <a:r>
              <a:rPr lang="zh-TW" altLang="en-US" sz="3200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（徒</a:t>
            </a:r>
            <a:r>
              <a:rPr lang="en-US" altLang="zh-TW" sz="3200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2:36-40</a:t>
            </a:r>
            <a:r>
              <a:rPr lang="zh-TW" altLang="en-US" sz="3200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）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3430-FEDC-8911-4EF3-D17D2770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3B3F6-4C2D-5FEE-E614-1C085F41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83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81076-3B0E-4F02-29C7-9FC659DA1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5C35-2211-E226-386C-359D7367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marL="0" marR="0" algn="l">
              <a:lnSpc>
                <a:spcPct val="115000"/>
              </a:lnSpc>
              <a:buNone/>
            </a:pPr>
            <a:r>
              <a:rPr lang="en-US" altLang="zh-TW" sz="4800"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3.2</a:t>
            </a:r>
            <a:r>
              <a:rPr lang="zh-TW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.</a:t>
            </a:r>
            <a:r>
              <a:rPr lang="zh-TW" altLang="en-US" sz="4800">
                <a:effectLst/>
                <a:latin typeface="STSong"/>
                <a:ea typeface="PMingLiU" panose="02020500000000000000" pitchFamily="18" charset="-120"/>
                <a:cs typeface="SimSun" panose="02010600030101010101" pitchFamily="2" charset="-122"/>
              </a:rPr>
              <a:t> 釋放與自由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6EC3E-4E4B-53DE-8B08-2A57C703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當我們願意悔改，奉耶穌基督的名受洗，神不但赦免我們罪的刑罰，而且將聖靈賜給我們，幫助我們脫離罪的腐敗，同時給我們行善的能力。</a:t>
            </a:r>
            <a:endParaRPr lang="en-US" altLang="zh-TW" sz="3200">
              <a:effectLst/>
              <a:latin typeface="STSong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r>
              <a:rPr lang="zh-TW" altLang="en-US" sz="3200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這是一個完整的救恩。我們不但不被定罪，而且我們從聖靈得著能力脫離這個彎曲的世代，也就是脫離罪的敗壞。</a:t>
            </a:r>
            <a:endParaRPr lang="en-US" altLang="zh-TW" sz="3200">
              <a:effectLst/>
              <a:latin typeface="STSong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r>
              <a:rPr lang="zh-TW" altLang="en-US" sz="3200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我們當求聖靈常常充滿我們，使我們得著能力行出神的善</a:t>
            </a: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。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BE4FD-F382-4FEB-7FC7-C8D3F7E3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A417C-CB97-2162-83C1-EBD9FB77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7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5A39B-0384-D217-7015-3F3303390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FE98-F5B8-DC0F-A4FC-CE8E2DD3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43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zh-TW" altLang="en-US" sz="4000"/>
              <a:t>問題</a:t>
            </a:r>
            <a:r>
              <a:rPr lang="en-US" altLang="zh-TW" sz="4000"/>
              <a:t>8:</a:t>
            </a:r>
            <a:r>
              <a:rPr lang="zh-TW" altLang="en-US" sz="4000"/>
              <a:t>上帝在十誡中陳明瞭哪些律法？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D8878-C019-2444-CE75-53486F2AF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7786"/>
            <a:ext cx="10820400" cy="43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/>
              <a:t>答 ：</a:t>
            </a:r>
            <a:r>
              <a:rPr lang="zh-TW" altLang="en-US" sz="3200"/>
              <a:t>出</a:t>
            </a:r>
            <a:r>
              <a:rPr lang="en-US" altLang="zh-TW" sz="3200"/>
              <a:t>20 :3-17</a:t>
            </a:r>
            <a:endParaRPr lang="en-US" altLang="zh-CN" sz="320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除我以外，你不可有別的上帝。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不可為自己雕刻偶像，也不可作什麼形像，仿佛上天、下地和地底下水中的百物。不可跪拜那些像，也不可事奉它。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不可妄稱耶和華你上帝的名。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當紀念安息日，守為聖日。</a:t>
            </a:r>
            <a:endParaRPr lang="en-US" altLang="zh-CN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>
                <a:solidFill>
                  <a:srgbClr val="FFFF00"/>
                </a:solidFill>
              </a:rPr>
              <a:t>當孝敬父母。</a:t>
            </a:r>
          </a:p>
          <a:p>
            <a:pPr marL="0" indent="0">
              <a:buNone/>
            </a:pPr>
            <a:endParaRPr lang="en-US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F34F-EA01-7248-F995-502BA0D9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6EC96-BFEF-5D4E-209E-6011DAAF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8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B3C9-5ADC-9762-C1CD-34C612D3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43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zh-TW" altLang="en-US" sz="4000"/>
              <a:t>問題</a:t>
            </a:r>
            <a:r>
              <a:rPr lang="en-US" altLang="zh-TW" sz="4000"/>
              <a:t>8:</a:t>
            </a:r>
            <a:r>
              <a:rPr lang="zh-TW" altLang="en-US" sz="4000"/>
              <a:t>上帝在十誡中陳明瞭哪些律法？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0DFA-B711-1FA5-EDA3-54ECB11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1439"/>
            <a:ext cx="10820400" cy="440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/>
              <a:t>答 ：</a:t>
            </a:r>
            <a:endParaRPr lang="en-US" altLang="zh-CN" sz="3200"/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不可殺人。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不可姦淫。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不可偷盜。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不可作假見證。</a:t>
            </a:r>
            <a:endParaRPr lang="en-US" altLang="zh-TW" sz="320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zh-TW" altLang="en-US" sz="3200">
                <a:solidFill>
                  <a:srgbClr val="FFFF00"/>
                </a:solidFill>
              </a:rPr>
              <a:t>不可貪心</a:t>
            </a:r>
            <a:endParaRPr lang="en-US" altLang="zh-CN" sz="320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99A6-D57C-7424-3E60-A1993E87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7CAD8-DD04-7577-DC8A-DC3C5D65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777739"/>
            <a:ext cx="1046335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400"/>
              <a:t> 認識自我   脫離罪惡</a:t>
            </a:r>
            <a:endParaRPr lang="en-US" sz="440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BE64FDA-8C7C-EC50-D4CA-CB667994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551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84C9426-B744-4229-A374-FE4FE169417D}" type="datetime1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9/12/2025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246F1A-FFF1-FFA6-6811-0F4375F0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744" y="6356350"/>
            <a:ext cx="2551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AB60DB-6451-A360-9C9B-96CD4AA88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019" y="435936"/>
            <a:ext cx="6900530" cy="4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BE3F-B1C9-D2F8-89B6-BD29A97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64" y="764373"/>
            <a:ext cx="10583636" cy="1293028"/>
          </a:xfrm>
        </p:spPr>
        <p:txBody>
          <a:bodyPr/>
          <a:lstStyle/>
          <a:p>
            <a:pPr algn="ctr"/>
            <a:r>
              <a:rPr lang="zh-TW" altLang="en-US"/>
              <a:t>人如何認識認識自我</a:t>
            </a: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477B-33E7-9A23-136F-C5802965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神願意被人認識</a:t>
            </a:r>
            <a:r>
              <a:rPr lang="en-US" altLang="zh-TW" sz="2800">
                <a:latin typeface="Calibri Light" panose="020F0302020204030204" pitchFamily="34" charset="0"/>
                <a:cs typeface="Calibri Light" panose="020F0302020204030204" pitchFamily="34" charset="0"/>
              </a:rPr>
              <a:t>!!!</a:t>
            </a:r>
          </a:p>
          <a:p>
            <a:r>
              <a:rPr lang="zh-CN" altLang="en-US" sz="2800"/>
              <a:t>自然啟示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詩篇</a:t>
            </a:r>
            <a:r>
              <a:rPr lang="en-US" altLang="zh-TW" sz="3200">
                <a:latin typeface="Times New Roman" panose="02020603050405020304" pitchFamily="18" charset="0"/>
                <a:cs typeface="Times New Roman" panose="02020603050405020304" pitchFamily="18" charset="0"/>
              </a:rPr>
              <a:t>33:6  </a:t>
            </a:r>
            <a:r>
              <a:rPr lang="zh-TW" altLang="en-US" sz="2800">
                <a:solidFill>
                  <a:srgbClr val="FF0000"/>
                </a:solidFill>
              </a:rPr>
              <a:t>諸天藉耶和華的命而造；萬象藉他口中的氣而成。</a:t>
            </a:r>
            <a:endParaRPr lang="en-US" altLang="zh-CN" sz="4000">
              <a:solidFill>
                <a:srgbClr val="FF0000"/>
              </a:solidFill>
            </a:endParaRPr>
          </a:p>
          <a:p>
            <a:r>
              <a:rPr lang="zh-CN" altLang="en-US" sz="2800"/>
              <a:t>特別啟示</a:t>
            </a:r>
            <a:endParaRPr lang="en-US" altLang="zh-TW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94C3E-26AB-B182-28D8-FB0EE13D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2F5B-F52C-4982-A6CE-6AA7E1D57E63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9/12/2025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29164-60C0-1A11-61BF-B2F2E16E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5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BE4F-0239-9410-7052-A43DFD62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9978"/>
            <a:ext cx="10820399" cy="795490"/>
          </a:xfrm>
        </p:spPr>
        <p:txBody>
          <a:bodyPr>
            <a:normAutofit fontScale="90000"/>
          </a:bodyPr>
          <a:lstStyle/>
          <a:p>
            <a:pPr marR="0" lvl="0" algn="ctr"/>
            <a:r>
              <a:rPr lang="en-US" altLang="zh-TW" sz="4800" b="1"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1.</a:t>
            </a:r>
            <a:r>
              <a:rPr lang="en-US" altLang="zh-TW" sz="4800" b="1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 </a:t>
            </a:r>
            <a:r>
              <a:rPr lang="zh-TW" altLang="en-US" sz="4800" b="1">
                <a:effectLst/>
                <a:latin typeface="STSong"/>
                <a:ea typeface="PMingLiU" panose="02020500000000000000" pitchFamily="18" charset="-120"/>
                <a:cs typeface="PMingLiU" panose="02020500000000000000" pitchFamily="18" charset="-120"/>
              </a:rPr>
              <a:t>我們原先受造奇妙，如今卻在罪惡之下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07B19-E50A-785F-FA0F-BA79F984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4089-1622-4772-9B76-6639B7732EA7}" type="datetime1">
              <a:rPr lang="en-US" smtClean="0"/>
              <a:t>9/12/2025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18B83-173E-C65D-4329-52AF03F6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48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5537</TotalTime>
  <Words>3359</Words>
  <Application>Microsoft Office PowerPoint</Application>
  <PresentationFormat>Widescreen</PresentationFormat>
  <Paragraphs>249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宋体</vt:lpstr>
      <vt:lpstr>STSong</vt:lpstr>
      <vt:lpstr>Arial</vt:lpstr>
      <vt:lpstr>Calibri</vt:lpstr>
      <vt:lpstr>Calibri Light</vt:lpstr>
      <vt:lpstr>Cambria</vt:lpstr>
      <vt:lpstr>Century Gothic</vt:lpstr>
      <vt:lpstr>Times New Roman</vt:lpstr>
      <vt:lpstr>Vapor Trail</vt:lpstr>
      <vt:lpstr>第三課  認識自我 脫離罪惡</vt:lpstr>
      <vt:lpstr>問題 5：上帝還造了什麼？</vt:lpstr>
      <vt:lpstr>問題 6：我們如何榮耀上帝？</vt:lpstr>
      <vt:lpstr>問題 7：上帝的律法有怎樣的要求？</vt:lpstr>
      <vt:lpstr>問題8:上帝在十誡中陳明瞭哪些律法？</vt:lpstr>
      <vt:lpstr>問題8:上帝在十誡中陳明瞭哪些律法？</vt:lpstr>
      <vt:lpstr> 認識自我   脫離罪惡</vt:lpstr>
      <vt:lpstr>人如何認識認識自我?</vt:lpstr>
      <vt:lpstr>1. 我們原先受造奇妙，如今卻在罪惡之下</vt:lpstr>
      <vt:lpstr>1. 1 我們照神形象受造</vt:lpstr>
      <vt:lpstr>1.1 我們照神形象受造</vt:lpstr>
      <vt:lpstr>1.1 我們照神形象受造</vt:lpstr>
      <vt:lpstr>1.1 我們照神形象受造</vt:lpstr>
      <vt:lpstr>1.2. 罪來自一人，是違背神的律法</vt:lpstr>
      <vt:lpstr>1.2. 罪來自一人，是違背神的律法</vt:lpstr>
      <vt:lpstr>1.2. 罪來自一人，是違背神的律法</vt:lpstr>
      <vt:lpstr>1.2. 罪來自一人，是違背神的律法</vt:lpstr>
      <vt:lpstr>2 罪惡的轄制</vt:lpstr>
      <vt:lpstr>2.0什麼是罪？</vt:lpstr>
      <vt:lpstr>2.0什麼是罪？</vt:lpstr>
      <vt:lpstr>2.0什麼是罪？</vt:lpstr>
      <vt:lpstr>2.1法律上定罪</vt:lpstr>
      <vt:lpstr>2.1法律上定罪</vt:lpstr>
      <vt:lpstr>2.1法律上定罪</vt:lpstr>
      <vt:lpstr>2.1法律上定罪</vt:lpstr>
      <vt:lpstr>2.1.法律上定罪</vt:lpstr>
      <vt:lpstr>2.1.法律上定罪</vt:lpstr>
      <vt:lpstr>2.2 道德上敗壞</vt:lpstr>
      <vt:lpstr>2.2 道德上敗壞</vt:lpstr>
      <vt:lpstr>2.2 道德上敗壞</vt:lpstr>
      <vt:lpstr>3 靠主脫離罪惡轄制</vt:lpstr>
      <vt:lpstr>3.1 不再定罪</vt:lpstr>
      <vt:lpstr>3.1 不再定罪</vt:lpstr>
      <vt:lpstr>3.1 不再定罪</vt:lpstr>
      <vt:lpstr>3.1 不再定罪</vt:lpstr>
      <vt:lpstr>3.1 不再定罪</vt:lpstr>
      <vt:lpstr>3.1 不再定罪</vt:lpstr>
      <vt:lpstr>3.1 不再定罪</vt:lpstr>
      <vt:lpstr>3.2. 釋放與自由</vt:lpstr>
      <vt:lpstr>3.2. 釋放與自由</vt:lpstr>
      <vt:lpstr>3.2. 釋放與自由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認識真神 三位⼀體</dc:title>
  <dc:creator>Hans Loy</dc:creator>
  <cp:lastModifiedBy>Hans Loy</cp:lastModifiedBy>
  <cp:revision>27</cp:revision>
  <dcterms:created xsi:type="dcterms:W3CDTF">2022-09-06T17:57:01Z</dcterms:created>
  <dcterms:modified xsi:type="dcterms:W3CDTF">2025-09-14T01:37:13Z</dcterms:modified>
</cp:coreProperties>
</file>