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1"/>
  </p:notesMasterIdLst>
  <p:sldIdLst>
    <p:sldId id="256" r:id="rId2"/>
    <p:sldId id="258" r:id="rId3"/>
    <p:sldId id="290" r:id="rId4"/>
    <p:sldId id="294" r:id="rId5"/>
    <p:sldId id="295" r:id="rId6"/>
    <p:sldId id="296" r:id="rId7"/>
    <p:sldId id="297" r:id="rId8"/>
    <p:sldId id="259" r:id="rId9"/>
    <p:sldId id="298" r:id="rId10"/>
    <p:sldId id="261" r:id="rId11"/>
    <p:sldId id="285" r:id="rId12"/>
    <p:sldId id="262" r:id="rId13"/>
    <p:sldId id="299" r:id="rId14"/>
    <p:sldId id="300" r:id="rId15"/>
    <p:sldId id="286" r:id="rId16"/>
    <p:sldId id="287" r:id="rId17"/>
    <p:sldId id="289" r:id="rId18"/>
    <p:sldId id="288" r:id="rId19"/>
    <p:sldId id="263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</p:sldIdLst>
  <p:sldSz cx="9144000" cy="5143500" type="screen16x9"/>
  <p:notesSz cx="6858000" cy="9144000"/>
  <p:embeddedFontLst>
    <p:embeddedFont>
      <p:font typeface="Abril Fatface" panose="02000503000000020003" pitchFamily="2" charset="0"/>
      <p:regular r:id="rId42"/>
    </p:embeddedFont>
    <p:embeddedFont>
      <p:font typeface="Montserrat" panose="00000500000000000000" pitchFamily="2" charset="0"/>
      <p:regular r:id="rId43"/>
      <p:bold r:id="rId44"/>
      <p:italic r:id="rId45"/>
      <p:boldItalic r:id="rId46"/>
    </p:embeddedFont>
    <p:embeddedFont>
      <p:font typeface="Raleway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C9CDDC-7F50-46B6-8514-50B77050ABAF}" v="8094" dt="2020-04-26T13:04:30.042"/>
  </p1510:revLst>
</p1510:revInfo>
</file>

<file path=ppt/tableStyles.xml><?xml version="1.0" encoding="utf-8"?>
<a:tblStyleLst xmlns:a="http://schemas.openxmlformats.org/drawingml/2006/main" def="{C4363820-51D6-47DE-B7AE-6D47676C5A8A}">
  <a:tblStyle styleId="{C4363820-51D6-47DE-B7AE-6D47676C5A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520" autoAdjust="0"/>
  </p:normalViewPr>
  <p:slideViewPr>
    <p:cSldViewPr snapToGrid="0">
      <p:cViewPr varScale="1">
        <p:scale>
          <a:sx n="71" d="100"/>
          <a:sy n="71" d="100"/>
        </p:scale>
        <p:origin x="5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Chow" userId="f222ef90f73f1881" providerId="LiveId" clId="{29C9CDDC-7F50-46B6-8514-50B77050ABAF}"/>
    <pc:docChg chg="undo custSel addSld delSld modSld sldOrd">
      <pc:chgData name="Brian Chow" userId="f222ef90f73f1881" providerId="LiveId" clId="{29C9CDDC-7F50-46B6-8514-50B77050ABAF}" dt="2020-04-26T13:04:30.042" v="28588"/>
      <pc:docMkLst>
        <pc:docMk/>
      </pc:docMkLst>
      <pc:sldChg chg="modSp mod">
        <pc:chgData name="Brian Chow" userId="f222ef90f73f1881" providerId="LiveId" clId="{29C9CDDC-7F50-46B6-8514-50B77050ABAF}" dt="2020-04-22T02:38:20.653" v="66" actId="113"/>
        <pc:sldMkLst>
          <pc:docMk/>
          <pc:sldMk cId="0" sldId="256"/>
        </pc:sldMkLst>
        <pc:spChg chg="mod">
          <ac:chgData name="Brian Chow" userId="f222ef90f73f1881" providerId="LiveId" clId="{29C9CDDC-7F50-46B6-8514-50B77050ABAF}" dt="2020-04-22T02:38:20.653" v="66" actId="113"/>
          <ac:spMkLst>
            <pc:docMk/>
            <pc:sldMk cId="0" sldId="256"/>
            <ac:spMk id="67" creationId="{00000000-0000-0000-0000-000000000000}"/>
          </ac:spMkLst>
        </pc:spChg>
      </pc:sldChg>
      <pc:sldChg chg="del">
        <pc:chgData name="Brian Chow" userId="f222ef90f73f1881" providerId="LiveId" clId="{29C9CDDC-7F50-46B6-8514-50B77050ABAF}" dt="2020-04-26T01:17:50.880" v="11970" actId="47"/>
        <pc:sldMkLst>
          <pc:docMk/>
          <pc:sldMk cId="0" sldId="257"/>
        </pc:sldMkLst>
      </pc:sldChg>
      <pc:sldChg chg="modSp mod">
        <pc:chgData name="Brian Chow" userId="f222ef90f73f1881" providerId="LiveId" clId="{29C9CDDC-7F50-46B6-8514-50B77050ABAF}" dt="2020-04-26T13:04:30.042" v="28588"/>
        <pc:sldMkLst>
          <pc:docMk/>
          <pc:sldMk cId="0" sldId="258"/>
        </pc:sldMkLst>
        <pc:spChg chg="mod">
          <ac:chgData name="Brian Chow" userId="f222ef90f73f1881" providerId="LiveId" clId="{29C9CDDC-7F50-46B6-8514-50B77050ABAF}" dt="2020-04-26T13:04:30.042" v="28588"/>
          <ac:spMkLst>
            <pc:docMk/>
            <pc:sldMk cId="0" sldId="258"/>
            <ac:spMk id="82" creationId="{00000000-0000-0000-0000-000000000000}"/>
          </ac:spMkLst>
        </pc:spChg>
        <pc:picChg chg="mod modCrop">
          <ac:chgData name="Brian Chow" userId="f222ef90f73f1881" providerId="LiveId" clId="{29C9CDDC-7F50-46B6-8514-50B77050ABAF}" dt="2020-04-23T22:09:40.237" v="383" actId="1038"/>
          <ac:picMkLst>
            <pc:docMk/>
            <pc:sldMk cId="0" sldId="258"/>
            <ac:picMk id="83" creationId="{00000000-0000-0000-0000-000000000000}"/>
          </ac:picMkLst>
        </pc:picChg>
      </pc:sldChg>
      <pc:sldChg chg="modSp mod">
        <pc:chgData name="Brian Chow" userId="f222ef90f73f1881" providerId="LiveId" clId="{29C9CDDC-7F50-46B6-8514-50B77050ABAF}" dt="2020-04-23T23:23:44.877" v="532"/>
        <pc:sldMkLst>
          <pc:docMk/>
          <pc:sldMk cId="0" sldId="259"/>
        </pc:sldMkLst>
        <pc:spChg chg="mod">
          <ac:chgData name="Brian Chow" userId="f222ef90f73f1881" providerId="LiveId" clId="{29C9CDDC-7F50-46B6-8514-50B77050ABAF}" dt="2020-04-23T23:23:15.486" v="432"/>
          <ac:spMkLst>
            <pc:docMk/>
            <pc:sldMk cId="0" sldId="259"/>
            <ac:spMk id="89" creationId="{00000000-0000-0000-0000-000000000000}"/>
          </ac:spMkLst>
        </pc:spChg>
        <pc:spChg chg="mod">
          <ac:chgData name="Brian Chow" userId="f222ef90f73f1881" providerId="LiveId" clId="{29C9CDDC-7F50-46B6-8514-50B77050ABAF}" dt="2020-04-23T23:23:44.877" v="532"/>
          <ac:spMkLst>
            <pc:docMk/>
            <pc:sldMk cId="0" sldId="259"/>
            <ac:spMk id="90" creationId="{00000000-0000-0000-0000-000000000000}"/>
          </ac:spMkLst>
        </pc:spChg>
      </pc:sldChg>
      <pc:sldChg chg="modSp add del mod modNotesTx">
        <pc:chgData name="Brian Chow" userId="f222ef90f73f1881" providerId="LiveId" clId="{29C9CDDC-7F50-46B6-8514-50B77050ABAF}" dt="2020-04-26T04:40:19.533" v="26371" actId="20577"/>
        <pc:sldMkLst>
          <pc:docMk/>
          <pc:sldMk cId="0" sldId="260"/>
        </pc:sldMkLst>
        <pc:spChg chg="mod">
          <ac:chgData name="Brian Chow" userId="f222ef90f73f1881" providerId="LiveId" clId="{29C9CDDC-7F50-46B6-8514-50B77050ABAF}" dt="2020-04-23T23:24:20.987" v="568" actId="20577"/>
          <ac:spMkLst>
            <pc:docMk/>
            <pc:sldMk cId="0" sldId="260"/>
            <ac:spMk id="96" creationId="{00000000-0000-0000-0000-000000000000}"/>
          </ac:spMkLst>
        </pc:spChg>
      </pc:sldChg>
      <pc:sldChg chg="modSp mod modAnim modNotesTx">
        <pc:chgData name="Brian Chow" userId="f222ef90f73f1881" providerId="LiveId" clId="{29C9CDDC-7F50-46B6-8514-50B77050ABAF}" dt="2020-04-26T03:49:07.272" v="19144" actId="20577"/>
        <pc:sldMkLst>
          <pc:docMk/>
          <pc:sldMk cId="0" sldId="261"/>
        </pc:sldMkLst>
        <pc:spChg chg="mod">
          <ac:chgData name="Brian Chow" userId="f222ef90f73f1881" providerId="LiveId" clId="{29C9CDDC-7F50-46B6-8514-50B77050ABAF}" dt="2020-04-25T19:08:21.437" v="1441" actId="113"/>
          <ac:spMkLst>
            <pc:docMk/>
            <pc:sldMk cId="0" sldId="261"/>
            <ac:spMk id="102" creationId="{00000000-0000-0000-0000-000000000000}"/>
          </ac:spMkLst>
        </pc:spChg>
        <pc:spChg chg="mod">
          <ac:chgData name="Brian Chow" userId="f222ef90f73f1881" providerId="LiveId" clId="{29C9CDDC-7F50-46B6-8514-50B77050ABAF}" dt="2020-04-25T19:56:26.029" v="2987" actId="6549"/>
          <ac:spMkLst>
            <pc:docMk/>
            <pc:sldMk cId="0" sldId="261"/>
            <ac:spMk id="103" creationId="{00000000-0000-0000-0000-000000000000}"/>
          </ac:spMkLst>
        </pc:spChg>
      </pc:sldChg>
      <pc:sldChg chg="modSp mod modAnim modNotesTx">
        <pc:chgData name="Brian Chow" userId="f222ef90f73f1881" providerId="LiveId" clId="{29C9CDDC-7F50-46B6-8514-50B77050ABAF}" dt="2020-04-26T03:50:35.490" v="19232" actId="14100"/>
        <pc:sldMkLst>
          <pc:docMk/>
          <pc:sldMk cId="0" sldId="262"/>
        </pc:sldMkLst>
        <pc:spChg chg="mod">
          <ac:chgData name="Brian Chow" userId="f222ef90f73f1881" providerId="LiveId" clId="{29C9CDDC-7F50-46B6-8514-50B77050ABAF}" dt="2020-04-26T03:50:13.334" v="19229"/>
          <ac:spMkLst>
            <pc:docMk/>
            <pc:sldMk cId="0" sldId="262"/>
            <ac:spMk id="109" creationId="{00000000-0000-0000-0000-000000000000}"/>
          </ac:spMkLst>
        </pc:spChg>
        <pc:spChg chg="mod">
          <ac:chgData name="Brian Chow" userId="f222ef90f73f1881" providerId="LiveId" clId="{29C9CDDC-7F50-46B6-8514-50B77050ABAF}" dt="2020-04-26T03:50:35.490" v="19232" actId="14100"/>
          <ac:spMkLst>
            <pc:docMk/>
            <pc:sldMk cId="0" sldId="262"/>
            <ac:spMk id="110" creationId="{00000000-0000-0000-0000-000000000000}"/>
          </ac:spMkLst>
        </pc:spChg>
      </pc:sldChg>
      <pc:sldChg chg="modSp mod">
        <pc:chgData name="Brian Chow" userId="f222ef90f73f1881" providerId="LiveId" clId="{29C9CDDC-7F50-46B6-8514-50B77050ABAF}" dt="2020-04-26T01:16:47.599" v="11966"/>
        <pc:sldMkLst>
          <pc:docMk/>
          <pc:sldMk cId="0" sldId="263"/>
        </pc:sldMkLst>
        <pc:spChg chg="mod">
          <ac:chgData name="Brian Chow" userId="f222ef90f73f1881" providerId="LiveId" clId="{29C9CDDC-7F50-46B6-8514-50B77050ABAF}" dt="2020-04-26T01:16:47.599" v="11966"/>
          <ac:spMkLst>
            <pc:docMk/>
            <pc:sldMk cId="0" sldId="263"/>
            <ac:spMk id="129" creationId="{00000000-0000-0000-0000-000000000000}"/>
          </ac:spMkLst>
        </pc:spChg>
        <pc:spChg chg="mod">
          <ac:chgData name="Brian Chow" userId="f222ef90f73f1881" providerId="LiveId" clId="{29C9CDDC-7F50-46B6-8514-50B77050ABAF}" dt="2020-04-26T00:18:52.982" v="10484" actId="113"/>
          <ac:spMkLst>
            <pc:docMk/>
            <pc:sldMk cId="0" sldId="263"/>
            <ac:spMk id="130" creationId="{00000000-0000-0000-0000-000000000000}"/>
          </ac:spMkLst>
        </pc:spChg>
        <pc:spChg chg="mod">
          <ac:chgData name="Brian Chow" userId="f222ef90f73f1881" providerId="LiveId" clId="{29C9CDDC-7F50-46B6-8514-50B77050ABAF}" dt="2020-04-26T01:14:56.704" v="11956"/>
          <ac:spMkLst>
            <pc:docMk/>
            <pc:sldMk cId="0" sldId="263"/>
            <ac:spMk id="131" creationId="{00000000-0000-0000-0000-000000000000}"/>
          </ac:spMkLst>
        </pc:spChg>
      </pc:sldChg>
      <pc:sldChg chg="add del">
        <pc:chgData name="Brian Chow" userId="f222ef90f73f1881" providerId="LiveId" clId="{29C9CDDC-7F50-46B6-8514-50B77050ABAF}" dt="2020-04-26T01:17:28.395" v="11969" actId="47"/>
        <pc:sldMkLst>
          <pc:docMk/>
          <pc:sldMk cId="0" sldId="264"/>
        </pc:sldMkLst>
      </pc:sldChg>
      <pc:sldChg chg="add del">
        <pc:chgData name="Brian Chow" userId="f222ef90f73f1881" providerId="LiveId" clId="{29C9CDDC-7F50-46B6-8514-50B77050ABAF}" dt="2020-04-26T01:17:22.515" v="11968" actId="47"/>
        <pc:sldMkLst>
          <pc:docMk/>
          <pc:sldMk cId="0" sldId="265"/>
        </pc:sldMkLst>
      </pc:sldChg>
      <pc:sldChg chg="add del">
        <pc:chgData name="Brian Chow" userId="f222ef90f73f1881" providerId="LiveId" clId="{29C9CDDC-7F50-46B6-8514-50B77050ABAF}" dt="2020-04-26T01:17:22.515" v="11968" actId="47"/>
        <pc:sldMkLst>
          <pc:docMk/>
          <pc:sldMk cId="0" sldId="266"/>
        </pc:sldMkLst>
      </pc:sldChg>
      <pc:sldChg chg="add del">
        <pc:chgData name="Brian Chow" userId="f222ef90f73f1881" providerId="LiveId" clId="{29C9CDDC-7F50-46B6-8514-50B77050ABAF}" dt="2020-04-26T01:17:22.515" v="11968" actId="47"/>
        <pc:sldMkLst>
          <pc:docMk/>
          <pc:sldMk cId="0" sldId="267"/>
        </pc:sldMkLst>
      </pc:sldChg>
      <pc:sldChg chg="add del">
        <pc:chgData name="Brian Chow" userId="f222ef90f73f1881" providerId="LiveId" clId="{29C9CDDC-7F50-46B6-8514-50B77050ABAF}" dt="2020-04-26T01:17:22.515" v="11968" actId="47"/>
        <pc:sldMkLst>
          <pc:docMk/>
          <pc:sldMk cId="0" sldId="268"/>
        </pc:sldMkLst>
      </pc:sldChg>
      <pc:sldChg chg="modSp add mod modAnim modNotesTx">
        <pc:chgData name="Brian Chow" userId="f222ef90f73f1881" providerId="LiveId" clId="{29C9CDDC-7F50-46B6-8514-50B77050ABAF}" dt="2020-04-26T12:50:58.279" v="28559"/>
        <pc:sldMkLst>
          <pc:docMk/>
          <pc:sldMk cId="574800616" sldId="285"/>
        </pc:sldMkLst>
        <pc:spChg chg="mod">
          <ac:chgData name="Brian Chow" userId="f222ef90f73f1881" providerId="LiveId" clId="{29C9CDDC-7F50-46B6-8514-50B77050ABAF}" dt="2020-04-25T19:11:41.231" v="1799"/>
          <ac:spMkLst>
            <pc:docMk/>
            <pc:sldMk cId="574800616" sldId="285"/>
            <ac:spMk id="129" creationId="{00000000-0000-0000-0000-000000000000}"/>
          </ac:spMkLst>
        </pc:spChg>
        <pc:spChg chg="mod">
          <ac:chgData name="Brian Chow" userId="f222ef90f73f1881" providerId="LiveId" clId="{29C9CDDC-7F50-46B6-8514-50B77050ABAF}" dt="2020-04-25T19:08:49.662" v="1458" actId="404"/>
          <ac:spMkLst>
            <pc:docMk/>
            <pc:sldMk cId="574800616" sldId="285"/>
            <ac:spMk id="130" creationId="{00000000-0000-0000-0000-000000000000}"/>
          </ac:spMkLst>
        </pc:spChg>
        <pc:spChg chg="mod">
          <ac:chgData name="Brian Chow" userId="f222ef90f73f1881" providerId="LiveId" clId="{29C9CDDC-7F50-46B6-8514-50B77050ABAF}" dt="2020-04-25T19:18:45.514" v="2527" actId="20577"/>
          <ac:spMkLst>
            <pc:docMk/>
            <pc:sldMk cId="574800616" sldId="285"/>
            <ac:spMk id="131" creationId="{00000000-0000-0000-0000-000000000000}"/>
          </ac:spMkLst>
        </pc:spChg>
      </pc:sldChg>
      <pc:sldChg chg="modSp add del mod">
        <pc:chgData name="Brian Chow" userId="f222ef90f73f1881" providerId="LiveId" clId="{29C9CDDC-7F50-46B6-8514-50B77050ABAF}" dt="2020-04-25T19:51:48.991" v="2934" actId="47"/>
        <pc:sldMkLst>
          <pc:docMk/>
          <pc:sldMk cId="1187145563" sldId="286"/>
        </pc:sldMkLst>
        <pc:spChg chg="mod">
          <ac:chgData name="Brian Chow" userId="f222ef90f73f1881" providerId="LiveId" clId="{29C9CDDC-7F50-46B6-8514-50B77050ABAF}" dt="2020-04-25T19:44:06.275" v="2908" actId="6549"/>
          <ac:spMkLst>
            <pc:docMk/>
            <pc:sldMk cId="1187145563" sldId="286"/>
            <ac:spMk id="102" creationId="{00000000-0000-0000-0000-000000000000}"/>
          </ac:spMkLst>
        </pc:spChg>
        <pc:spChg chg="mod">
          <ac:chgData name="Brian Chow" userId="f222ef90f73f1881" providerId="LiveId" clId="{29C9CDDC-7F50-46B6-8514-50B77050ABAF}" dt="2020-04-25T19:51:17.254" v="2933" actId="20577"/>
          <ac:spMkLst>
            <pc:docMk/>
            <pc:sldMk cId="1187145563" sldId="286"/>
            <ac:spMk id="103" creationId="{00000000-0000-0000-0000-000000000000}"/>
          </ac:spMkLst>
        </pc:spChg>
      </pc:sldChg>
      <pc:sldChg chg="modSp add mod modAnim modNotesTx">
        <pc:chgData name="Brian Chow" userId="f222ef90f73f1881" providerId="LiveId" clId="{29C9CDDC-7F50-46B6-8514-50B77050ABAF}" dt="2020-04-26T04:18:20.329" v="23544" actId="20577"/>
        <pc:sldMkLst>
          <pc:docMk/>
          <pc:sldMk cId="2196647303" sldId="286"/>
        </pc:sldMkLst>
        <pc:spChg chg="mod">
          <ac:chgData name="Brian Chow" userId="f222ef90f73f1881" providerId="LiveId" clId="{29C9CDDC-7F50-46B6-8514-50B77050ABAF}" dt="2020-04-25T21:18:48.414" v="7242" actId="20577"/>
          <ac:spMkLst>
            <pc:docMk/>
            <pc:sldMk cId="2196647303" sldId="286"/>
            <ac:spMk id="102" creationId="{00000000-0000-0000-0000-000000000000}"/>
          </ac:spMkLst>
        </pc:spChg>
        <pc:spChg chg="mod">
          <ac:chgData name="Brian Chow" userId="f222ef90f73f1881" providerId="LiveId" clId="{29C9CDDC-7F50-46B6-8514-50B77050ABAF}" dt="2020-04-25T19:59:52.546" v="3007"/>
          <ac:spMkLst>
            <pc:docMk/>
            <pc:sldMk cId="2196647303" sldId="286"/>
            <ac:spMk id="103" creationId="{00000000-0000-0000-0000-000000000000}"/>
          </ac:spMkLst>
        </pc:spChg>
      </pc:sldChg>
      <pc:sldChg chg="modSp add mod modAnim modNotesTx">
        <pc:chgData name="Brian Chow" userId="f222ef90f73f1881" providerId="LiveId" clId="{29C9CDDC-7F50-46B6-8514-50B77050ABAF}" dt="2020-04-26T04:30:00.814" v="25069" actId="20577"/>
        <pc:sldMkLst>
          <pc:docMk/>
          <pc:sldMk cId="785094352" sldId="287"/>
        </pc:sldMkLst>
        <pc:spChg chg="mod">
          <ac:chgData name="Brian Chow" userId="f222ef90f73f1881" providerId="LiveId" clId="{29C9CDDC-7F50-46B6-8514-50B77050ABAF}" dt="2020-04-25T21:19:38.432" v="7284"/>
          <ac:spMkLst>
            <pc:docMk/>
            <pc:sldMk cId="785094352" sldId="287"/>
            <ac:spMk id="102" creationId="{00000000-0000-0000-0000-000000000000}"/>
          </ac:spMkLst>
        </pc:spChg>
        <pc:spChg chg="mod">
          <ac:chgData name="Brian Chow" userId="f222ef90f73f1881" providerId="LiveId" clId="{29C9CDDC-7F50-46B6-8514-50B77050ABAF}" dt="2020-04-25T21:27:52.212" v="7904"/>
          <ac:spMkLst>
            <pc:docMk/>
            <pc:sldMk cId="785094352" sldId="287"/>
            <ac:spMk id="103" creationId="{00000000-0000-0000-0000-000000000000}"/>
          </ac:spMkLst>
        </pc:spChg>
      </pc:sldChg>
      <pc:sldChg chg="add del">
        <pc:chgData name="Brian Chow" userId="f222ef90f73f1881" providerId="LiveId" clId="{29C9CDDC-7F50-46B6-8514-50B77050ABAF}" dt="2020-04-25T19:57:14.110" v="2991" actId="47"/>
        <pc:sldMkLst>
          <pc:docMk/>
          <pc:sldMk cId="890552226" sldId="287"/>
        </pc:sldMkLst>
      </pc:sldChg>
      <pc:sldChg chg="add del">
        <pc:chgData name="Brian Chow" userId="f222ef90f73f1881" providerId="LiveId" clId="{29C9CDDC-7F50-46B6-8514-50B77050ABAF}" dt="2020-04-25T21:18:37.845" v="7240"/>
        <pc:sldMkLst>
          <pc:docMk/>
          <pc:sldMk cId="3837583875" sldId="287"/>
        </pc:sldMkLst>
      </pc:sldChg>
      <pc:sldChg chg="modSp add mod ord modAnim modNotesTx">
        <pc:chgData name="Brian Chow" userId="f222ef90f73f1881" providerId="LiveId" clId="{29C9CDDC-7F50-46B6-8514-50B77050ABAF}" dt="2020-04-26T12:59:28.912" v="28568"/>
        <pc:sldMkLst>
          <pc:docMk/>
          <pc:sldMk cId="493560226" sldId="288"/>
        </pc:sldMkLst>
        <pc:spChg chg="mod">
          <ac:chgData name="Brian Chow" userId="f222ef90f73f1881" providerId="LiveId" clId="{29C9CDDC-7F50-46B6-8514-50B77050ABAF}" dt="2020-04-26T00:26:53.241" v="10493" actId="403"/>
          <ac:spMkLst>
            <pc:docMk/>
            <pc:sldMk cId="493560226" sldId="288"/>
            <ac:spMk id="137" creationId="{00000000-0000-0000-0000-000000000000}"/>
          </ac:spMkLst>
        </pc:spChg>
        <pc:spChg chg="mod">
          <ac:chgData name="Brian Chow" userId="f222ef90f73f1881" providerId="LiveId" clId="{29C9CDDC-7F50-46B6-8514-50B77050ABAF}" dt="2020-04-26T00:30:37.408" v="10811" actId="20577"/>
          <ac:spMkLst>
            <pc:docMk/>
            <pc:sldMk cId="493560226" sldId="288"/>
            <ac:spMk id="138" creationId="{00000000-0000-0000-0000-000000000000}"/>
          </ac:spMkLst>
        </pc:spChg>
        <pc:spChg chg="mod">
          <ac:chgData name="Brian Chow" userId="f222ef90f73f1881" providerId="LiveId" clId="{29C9CDDC-7F50-46B6-8514-50B77050ABAF}" dt="2020-04-26T00:35:11.147" v="11369"/>
          <ac:spMkLst>
            <pc:docMk/>
            <pc:sldMk cId="493560226" sldId="288"/>
            <ac:spMk id="139" creationId="{00000000-0000-0000-0000-000000000000}"/>
          </ac:spMkLst>
        </pc:spChg>
        <pc:spChg chg="mod">
          <ac:chgData name="Brian Chow" userId="f222ef90f73f1881" providerId="LiveId" clId="{29C9CDDC-7F50-46B6-8514-50B77050ABAF}" dt="2020-04-26T01:10:13.131" v="11924"/>
          <ac:spMkLst>
            <pc:docMk/>
            <pc:sldMk cId="493560226" sldId="288"/>
            <ac:spMk id="140" creationId="{00000000-0000-0000-0000-000000000000}"/>
          </ac:spMkLst>
        </pc:spChg>
      </pc:sldChg>
      <pc:sldChg chg="add del">
        <pc:chgData name="Brian Chow" userId="f222ef90f73f1881" providerId="LiveId" clId="{29C9CDDC-7F50-46B6-8514-50B77050ABAF}" dt="2020-04-26T00:13:28.855" v="10440"/>
        <pc:sldMkLst>
          <pc:docMk/>
          <pc:sldMk cId="1457114450" sldId="288"/>
        </pc:sldMkLst>
      </pc:sldChg>
      <pc:sldChg chg="modSp add mod">
        <pc:chgData name="Brian Chow" userId="f222ef90f73f1881" providerId="LiveId" clId="{29C9CDDC-7F50-46B6-8514-50B77050ABAF}" dt="2020-04-26T01:19:54.610" v="12116"/>
        <pc:sldMkLst>
          <pc:docMk/>
          <pc:sldMk cId="2064430" sldId="289"/>
        </pc:sldMkLst>
        <pc:spChg chg="mod">
          <ac:chgData name="Brian Chow" userId="f222ef90f73f1881" providerId="LiveId" clId="{29C9CDDC-7F50-46B6-8514-50B77050ABAF}" dt="2020-04-26T01:19:46.183" v="12115"/>
          <ac:spMkLst>
            <pc:docMk/>
            <pc:sldMk cId="2064430" sldId="289"/>
            <ac:spMk id="89" creationId="{00000000-0000-0000-0000-000000000000}"/>
          </ac:spMkLst>
        </pc:spChg>
        <pc:spChg chg="mod">
          <ac:chgData name="Brian Chow" userId="f222ef90f73f1881" providerId="LiveId" clId="{29C9CDDC-7F50-46B6-8514-50B77050ABAF}" dt="2020-04-26T01:19:54.610" v="12116"/>
          <ac:spMkLst>
            <pc:docMk/>
            <pc:sldMk cId="2064430" sldId="289"/>
            <ac:spMk id="90" creationId="{00000000-0000-0000-0000-000000000000}"/>
          </ac:spMkLst>
        </pc:spChg>
      </pc:sldChg>
      <pc:sldChg chg="addSp delSp modSp add mod modAnim modNotesTx">
        <pc:chgData name="Brian Chow" userId="f222ef90f73f1881" providerId="LiveId" clId="{29C9CDDC-7F50-46B6-8514-50B77050ABAF}" dt="2020-04-26T04:30:24.066" v="25136" actId="20577"/>
        <pc:sldMkLst>
          <pc:docMk/>
          <pc:sldMk cId="1173141375" sldId="290"/>
        </pc:sldMkLst>
        <pc:spChg chg="add mod">
          <ac:chgData name="Brian Chow" userId="f222ef90f73f1881" providerId="LiveId" clId="{29C9CDDC-7F50-46B6-8514-50B77050ABAF}" dt="2020-04-26T01:42:27.547" v="12608" actId="403"/>
          <ac:spMkLst>
            <pc:docMk/>
            <pc:sldMk cId="1173141375" sldId="290"/>
            <ac:spMk id="2" creationId="{93C13CDF-B2B9-4A5E-AD2E-E801B85BEBCF}"/>
          </ac:spMkLst>
        </pc:spChg>
        <pc:spChg chg="add mod">
          <ac:chgData name="Brian Chow" userId="f222ef90f73f1881" providerId="LiveId" clId="{29C9CDDC-7F50-46B6-8514-50B77050ABAF}" dt="2020-04-26T02:28:20.215" v="13316" actId="20577"/>
          <ac:spMkLst>
            <pc:docMk/>
            <pc:sldMk cId="1173141375" sldId="290"/>
            <ac:spMk id="6" creationId="{3A050611-4D8E-4BB7-BA0A-33EF60868EA7}"/>
          </ac:spMkLst>
        </pc:spChg>
        <pc:spChg chg="mod">
          <ac:chgData name="Brian Chow" userId="f222ef90f73f1881" providerId="LiveId" clId="{29C9CDDC-7F50-46B6-8514-50B77050ABAF}" dt="2020-04-26T01:32:08.283" v="12229" actId="403"/>
          <ac:spMkLst>
            <pc:docMk/>
            <pc:sldMk cId="1173141375" sldId="290"/>
            <ac:spMk id="189" creationId="{00000000-0000-0000-0000-000000000000}"/>
          </ac:spMkLst>
        </pc:spChg>
        <pc:spChg chg="del mod">
          <ac:chgData name="Brian Chow" userId="f222ef90f73f1881" providerId="LiveId" clId="{29C9CDDC-7F50-46B6-8514-50B77050ABAF}" dt="2020-04-26T01:42:14.472" v="12602" actId="478"/>
          <ac:spMkLst>
            <pc:docMk/>
            <pc:sldMk cId="1173141375" sldId="290"/>
            <ac:spMk id="190" creationId="{00000000-0000-0000-0000-000000000000}"/>
          </ac:spMkLst>
        </pc:spChg>
      </pc:sldChg>
      <pc:sldChg chg="add del">
        <pc:chgData name="Brian Chow" userId="f222ef90f73f1881" providerId="LiveId" clId="{29C9CDDC-7F50-46B6-8514-50B77050ABAF}" dt="2020-04-26T01:43:36.030" v="12615" actId="47"/>
        <pc:sldMkLst>
          <pc:docMk/>
          <pc:sldMk cId="7323182" sldId="291"/>
        </pc:sldMkLst>
      </pc:sldChg>
      <pc:sldChg chg="add del">
        <pc:chgData name="Brian Chow" userId="f222ef90f73f1881" providerId="LiveId" clId="{29C9CDDC-7F50-46B6-8514-50B77050ABAF}" dt="2020-04-26T01:43:36.030" v="12615" actId="47"/>
        <pc:sldMkLst>
          <pc:docMk/>
          <pc:sldMk cId="3753616872" sldId="292"/>
        </pc:sldMkLst>
      </pc:sldChg>
      <pc:sldChg chg="add del">
        <pc:chgData name="Brian Chow" userId="f222ef90f73f1881" providerId="LiveId" clId="{29C9CDDC-7F50-46B6-8514-50B77050ABAF}" dt="2020-04-26T01:43:36.030" v="12615" actId="47"/>
        <pc:sldMkLst>
          <pc:docMk/>
          <pc:sldMk cId="3263786960" sldId="293"/>
        </pc:sldMkLst>
      </pc:sldChg>
      <pc:sldChg chg="modSp add mod modNotesTx">
        <pc:chgData name="Brian Chow" userId="f222ef90f73f1881" providerId="LiveId" clId="{29C9CDDC-7F50-46B6-8514-50B77050ABAF}" dt="2020-04-26T02:52:07.335" v="13746" actId="20577"/>
        <pc:sldMkLst>
          <pc:docMk/>
          <pc:sldMk cId="650126911" sldId="294"/>
        </pc:sldMkLst>
        <pc:spChg chg="mod">
          <ac:chgData name="Brian Chow" userId="f222ef90f73f1881" providerId="LiveId" clId="{29C9CDDC-7F50-46B6-8514-50B77050ABAF}" dt="2020-04-26T01:45:33.603" v="12837"/>
          <ac:spMkLst>
            <pc:docMk/>
            <pc:sldMk cId="650126911" sldId="294"/>
            <ac:spMk id="2" creationId="{93C13CDF-B2B9-4A5E-AD2E-E801B85BEBCF}"/>
          </ac:spMkLst>
        </pc:spChg>
        <pc:spChg chg="mod">
          <ac:chgData name="Brian Chow" userId="f222ef90f73f1881" providerId="LiveId" clId="{29C9CDDC-7F50-46B6-8514-50B77050ABAF}" dt="2020-04-26T01:47:39.040" v="12900"/>
          <ac:spMkLst>
            <pc:docMk/>
            <pc:sldMk cId="650126911" sldId="294"/>
            <ac:spMk id="6" creationId="{3A050611-4D8E-4BB7-BA0A-33EF60868EA7}"/>
          </ac:spMkLst>
        </pc:spChg>
        <pc:spChg chg="mod">
          <ac:chgData name="Brian Chow" userId="f222ef90f73f1881" providerId="LiveId" clId="{29C9CDDC-7F50-46B6-8514-50B77050ABAF}" dt="2020-04-26T01:43:48.609" v="12649"/>
          <ac:spMkLst>
            <pc:docMk/>
            <pc:sldMk cId="650126911" sldId="294"/>
            <ac:spMk id="189" creationId="{00000000-0000-0000-0000-000000000000}"/>
          </ac:spMkLst>
        </pc:spChg>
      </pc:sldChg>
      <pc:sldChg chg="modSp add mod modAnim modNotesTx">
        <pc:chgData name="Brian Chow" userId="f222ef90f73f1881" providerId="LiveId" clId="{29C9CDDC-7F50-46B6-8514-50B77050ABAF}" dt="2020-04-26T04:33:08.298" v="25386" actId="20577"/>
        <pc:sldMkLst>
          <pc:docMk/>
          <pc:sldMk cId="1409779971" sldId="295"/>
        </pc:sldMkLst>
        <pc:spChg chg="mod">
          <ac:chgData name="Brian Chow" userId="f222ef90f73f1881" providerId="LiveId" clId="{29C9CDDC-7F50-46B6-8514-50B77050ABAF}" dt="2020-04-26T02:55:04.603" v="14118"/>
          <ac:spMkLst>
            <pc:docMk/>
            <pc:sldMk cId="1409779971" sldId="295"/>
            <ac:spMk id="2" creationId="{93C13CDF-B2B9-4A5E-AD2E-E801B85BEBCF}"/>
          </ac:spMkLst>
        </pc:spChg>
        <pc:spChg chg="mod">
          <ac:chgData name="Brian Chow" userId="f222ef90f73f1881" providerId="LiveId" clId="{29C9CDDC-7F50-46B6-8514-50B77050ABAF}" dt="2020-04-26T01:47:34.117" v="12899"/>
          <ac:spMkLst>
            <pc:docMk/>
            <pc:sldMk cId="1409779971" sldId="295"/>
            <ac:spMk id="6" creationId="{3A050611-4D8E-4BB7-BA0A-33EF60868EA7}"/>
          </ac:spMkLst>
        </pc:spChg>
        <pc:spChg chg="mod">
          <ac:chgData name="Brian Chow" userId="f222ef90f73f1881" providerId="LiveId" clId="{29C9CDDC-7F50-46B6-8514-50B77050ABAF}" dt="2020-04-26T01:46:28.991" v="12894"/>
          <ac:spMkLst>
            <pc:docMk/>
            <pc:sldMk cId="1409779971" sldId="295"/>
            <ac:spMk id="189" creationId="{00000000-0000-0000-0000-000000000000}"/>
          </ac:spMkLst>
        </pc:spChg>
      </pc:sldChg>
      <pc:sldChg chg="delSp modSp add mod delAnim">
        <pc:chgData name="Brian Chow" userId="f222ef90f73f1881" providerId="LiveId" clId="{29C9CDDC-7F50-46B6-8514-50B77050ABAF}" dt="2020-04-26T01:52:39.389" v="13048" actId="14100"/>
        <pc:sldMkLst>
          <pc:docMk/>
          <pc:sldMk cId="1592025652" sldId="296"/>
        </pc:sldMkLst>
        <pc:spChg chg="del">
          <ac:chgData name="Brian Chow" userId="f222ef90f73f1881" providerId="LiveId" clId="{29C9CDDC-7F50-46B6-8514-50B77050ABAF}" dt="2020-04-26T01:52:34.993" v="13047" actId="478"/>
          <ac:spMkLst>
            <pc:docMk/>
            <pc:sldMk cId="1592025652" sldId="296"/>
            <ac:spMk id="2" creationId="{93C13CDF-B2B9-4A5E-AD2E-E801B85BEBCF}"/>
          </ac:spMkLst>
        </pc:spChg>
        <pc:spChg chg="mod">
          <ac:chgData name="Brian Chow" userId="f222ef90f73f1881" providerId="LiveId" clId="{29C9CDDC-7F50-46B6-8514-50B77050ABAF}" dt="2020-04-26T01:52:39.389" v="13048" actId="14100"/>
          <ac:spMkLst>
            <pc:docMk/>
            <pc:sldMk cId="1592025652" sldId="296"/>
            <ac:spMk id="6" creationId="{3A050611-4D8E-4BB7-BA0A-33EF60868EA7}"/>
          </ac:spMkLst>
        </pc:spChg>
        <pc:spChg chg="mod">
          <ac:chgData name="Brian Chow" userId="f222ef90f73f1881" providerId="LiveId" clId="{29C9CDDC-7F50-46B6-8514-50B77050ABAF}" dt="2020-04-26T01:51:55.760" v="13045"/>
          <ac:spMkLst>
            <pc:docMk/>
            <pc:sldMk cId="1592025652" sldId="296"/>
            <ac:spMk id="189" creationId="{00000000-0000-0000-0000-000000000000}"/>
          </ac:spMkLst>
        </pc:spChg>
      </pc:sldChg>
      <pc:sldChg chg="modSp add">
        <pc:chgData name="Brian Chow" userId="f222ef90f73f1881" providerId="LiveId" clId="{29C9CDDC-7F50-46B6-8514-50B77050ABAF}" dt="2020-04-26T01:54:08.917" v="13302"/>
        <pc:sldMkLst>
          <pc:docMk/>
          <pc:sldMk cId="668151474" sldId="297"/>
        </pc:sldMkLst>
        <pc:spChg chg="mod">
          <ac:chgData name="Brian Chow" userId="f222ef90f73f1881" providerId="LiveId" clId="{29C9CDDC-7F50-46B6-8514-50B77050ABAF}" dt="2020-04-26T01:54:08.917" v="13302"/>
          <ac:spMkLst>
            <pc:docMk/>
            <pc:sldMk cId="668151474" sldId="297"/>
            <ac:spMk id="6" creationId="{3A050611-4D8E-4BB7-BA0A-33EF60868EA7}"/>
          </ac:spMkLst>
        </pc:spChg>
      </pc:sldChg>
      <pc:sldMasterChg chg="addSldLayout delSldLayout">
        <pc:chgData name="Brian Chow" userId="f222ef90f73f1881" providerId="LiveId" clId="{29C9CDDC-7F50-46B6-8514-50B77050ABAF}" dt="2020-04-26T00:14:42.487" v="10478" actId="2696"/>
        <pc:sldMasterMkLst>
          <pc:docMk/>
          <pc:sldMasterMk cId="0" sldId="2147483658"/>
        </pc:sldMasterMkLst>
        <pc:sldLayoutChg chg="add del">
          <pc:chgData name="Brian Chow" userId="f222ef90f73f1881" providerId="LiveId" clId="{29C9CDDC-7F50-46B6-8514-50B77050ABAF}" dt="2020-04-26T00:14:42.487" v="10478" actId="2696"/>
          <pc:sldLayoutMkLst>
            <pc:docMk/>
            <pc:sldMasterMk cId="0" sldId="2147483658"/>
            <pc:sldLayoutMk cId="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神說如何，事情就按照他說的出現。這就是神話語的能力，但是今天很可惜，很多人不信，不僅外邦人不信，連我們基督徒自己都不信。他告訴我們自己的權柄，是因爲神愛我們到一個地步，他要我們不用按照這個世界的準則，和我們心裏感受，和仇敵的控告來生活。今天神說我們被赦免了，我們就是被赦免了，我們就可以忘記背後，努力面前的。神說我們是蒙愛的人，我們就可以脫離自己心中的自卑和自憐，因爲這是肉體出來的，是魔鬼的謊言。現在的小朋友特別容易在這個地方被欺騙，被蒙蔽，文化教導他們自己是不被愛的，家庭的經驗教導他們必須要做對的事情父母才喜歡他，他們就跑到文化的裏面，談戀愛的裏面，學習成功的裏面，性的裏面，大麻的裏面，但是這是謊言，因爲神說了神愛我們到一個地步，他爲我們死，相信神的話語，生命絕對不容易陷入文化的裏面，不是絕對陷不進去，我們總有軟弱，但是是不容易陷下去的。</a:t>
            </a:r>
            <a:endParaRPr lang="en-US" altLang="zh-C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有一個弟兄的大兒子，因爲在他小的時候，他很喜歡他上的一個學校，但是後來因爲工作的關係他們必須要搬家，他就恨他的父母，他覺得他的父母不够愛他，不理解他，他絕不信主。但他的爸爸是一個敬畏神的人，孩子上了大學離家前，父親跟他道歉，他說，孩子，爸爸做的不够的地方，爸爸對不起你，但是爸爸也永遠沒有辦法再彌補你了。你可以不原諒爸爸，但你要記得，你在天上還有一個完美的父神，他永遠給你的都是最好的，你地上的爸爸做不到的，我求天父補償你。他這個大兒子聽到這一句，放聲大哭，天父的愛把他一切的冤屈都洗掉了，從那一天開始，他就不再說他爸爸不愛他了。這是神的話語的權柄，如果我們相信我們神的話語，當老闆駡我們，和夫妻吵架鬧離婚，當我們的親人或自己重病纏身等等，身邊的環境惡劣到一個程度，我們還是可以勝過這一切，爲什麽呢？因爲神這樣說過了，舊事已過，都成爲新的了，這是一個基督徒的生活，我們不是靠著感覺生活，我們是靠著信心生活，神會抬起我們心裏的眼睛，而且會讓我們的感覺會跟著信心而變化。一個相信聖經有權柄的人，他是一個非常有福氣的人。</a:t>
            </a:r>
            <a:endParaRPr lang="en-US" altLang="zh-C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聖經都是神所默示的，是聖靈幫助人所寫的。神話語的合法性。 聖經有兩個作者，一個是人，另一個是聖靈。我們從這裏就知道，聖靈的一個工作就是把神的話啓示給我們，神愛我們，他向讓我們認識他，他自己把自己展示給我們看，這是一個很特別的地方，神非常主動，如果我們的生命裏面感覺不到什麽神的事情、神的能力、神的話語，那很可能是我們沒有認真地讀神的話，因爲如果你只要認真的讀，我們一定能聽到神說話、一定能看見神的作爲，而且神的話，這些事情對我們都是有益的。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包括我們的新生命也是被神的話語創造的，當我相信、承認聖經所記載的耶穌的一切事，我們就藉著神的話獲得了新的生命。</a:t>
            </a:r>
            <a:endParaRPr lang="en-US" altLang="zh-C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我們說自己是重生得救的基督徒，意思就是我們是跟隨主耶穌的人，一個跟隨主耶穌的人的生活中心就要轉變了，不再是我是中心，我的資源、我的想法、我買的東西、我的知識全部都是爲我服務，現在要慢慢轉變倒過來了，就是耶穌是我生活的中心，我的資源、想法，我買的東西，我的知識都是來敬拜主的，給主做見證的。這是一個非常大的轉向，在聖經裏面叫“成聖”。這就是我們應當給聖經的一個權柄</a:t>
            </a:r>
            <a:endParaRPr lang="en-US" altLang="zh-C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一旦你相信、承認了這個權柄，我們就會開始體驗聖經裏的話一句都不落空。</a:t>
            </a:r>
            <a:r>
              <a:rPr lang="en-US" altLang="zh-CN" dirty="0"/>
              <a:t>【</a:t>
            </a:r>
            <a:r>
              <a:rPr lang="zh-CN" altLang="en-US" dirty="0"/>
              <a:t>來</a:t>
            </a:r>
            <a:r>
              <a:rPr lang="en-US" altLang="zh-CN" dirty="0"/>
              <a:t>4:12】</a:t>
            </a:r>
            <a:r>
              <a:rPr lang="zh-CN" altLang="en-US" dirty="0"/>
              <a:t>　神的道是活潑的，是有功效的，比一切兩刃的劍更快，甚至魂與靈、骨節與骨髓，都能刺入、剖開，連心中的思念和主意都能辨明。我舉一個例子：我看到人的罪對我極大的一個影響，我父母婚姻非常不好，我父親出軌了兩次，都被我母親發現了，當然母親也有她自己的問題，兩個人天天互相攻擊，家裏幾乎沒有和諧，我在跟我太太談戀愛的時候，快要談婚論嫁了，我非常猶豫，我都不知道自己在猶豫什麽，我起初以爲是外部原因，工作、身份等，但當我在神面前禱告的時候，這個東西出來了，我就知道我心裏對婚姻有一個很大的懼怕，我父母的罪讓我對和諧的婚姻失去了盼望，我一下子就明白了自己的問題，我從那個時候開始開始爲我心裏的懼怕禱告，不僅是禱告，我抓住神的應許</a:t>
            </a:r>
            <a:r>
              <a:rPr lang="en-US" altLang="zh-CN" dirty="0"/>
              <a:t>【</a:t>
            </a:r>
            <a:r>
              <a:rPr lang="zh-CN" altLang="en-US" dirty="0"/>
              <a:t>詩</a:t>
            </a:r>
            <a:r>
              <a:rPr lang="en-US" altLang="zh-CN" dirty="0"/>
              <a:t>1:3】</a:t>
            </a:r>
            <a:r>
              <a:rPr lang="zh-CN" altLang="en-US" dirty="0"/>
              <a:t>他要像一棵樹栽在溪水旁，按時候結果子，葉子也不枯乾。主耶穌赦免了我一切的罪，我不是我父親，我信了主，罪惡的鎖鏈已經被砍斷了，主能够幫助我載種在溪水旁，我和我未來的家庭，靠著敬畏神，會吸取神給我們生命的養分，我們的家庭文化一定是不同的，一定是得勝的。我認識到這個的時候，我就知道我可以結婚了，我心裏面的懼怕就被主洗掉了，多麽奇妙！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86426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zh-TW" altLang="en-US" dirty="0"/>
              <a:t>聖經的全本是一個整體，我們現在看見的聖經完整本定於</a:t>
            </a:r>
            <a:r>
              <a:rPr lang="en-US" altLang="zh-TW" dirty="0"/>
              <a:t>397</a:t>
            </a:r>
            <a:r>
              <a:rPr lang="zh-TW" altLang="en-US" dirty="0"/>
              <a:t>年大公會議。</a:t>
            </a:r>
          </a:p>
          <a:p>
            <a:r>
              <a:rPr lang="zh-TW" alt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所謂的</a:t>
            </a: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『</a:t>
            </a:r>
            <a:r>
              <a:rPr lang="zh-TW" alt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底本</a:t>
            </a: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』</a:t>
            </a:r>
            <a:r>
              <a:rPr lang="zh-TW" alt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，即聖經的原稿、最原始的聖經文本。</a:t>
            </a:r>
          </a:p>
          <a:p>
            <a:r>
              <a:rPr lang="zh-TW" alt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底本無誤論肯定聖經的最原始文本，因聖靈的默示，使得作者意圖所要講的話，沒有錯誤之處。</a:t>
            </a:r>
            <a:endParaRPr lang="en-US" altLang="zh-TW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zh-TW" alt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只是底本無誤；抄本、譯本都有誤</a:t>
            </a:r>
          </a:p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zh-TW" alt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無誤論建立在聖靈的默示上</a:t>
            </a:r>
          </a:p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zh-TW" alt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絕大部分的默示非機械式</a:t>
            </a: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zh-TW" alt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聖靈的默示不使聖經作者違背自己寫作的意圖</a:t>
            </a:r>
            <a:endParaRPr lang="en-US" altLang="zh-TW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zh-TW" altLang="en-US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藉著抄本鑑別學，我們可以有把握</a:t>
            </a: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r>
              <a:rPr lang="zh-TW" altLang="en-US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以上的舊約文本與底本相同；</a:t>
            </a: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98%</a:t>
            </a:r>
            <a:r>
              <a:rPr lang="zh-TW" altLang="en-US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以上的新約文本與底本相同</a:t>
            </a: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(Wescott&amp; </a:t>
            </a:r>
            <a:r>
              <a:rPr lang="en-US" altLang="zh-TW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Hort</a:t>
            </a: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zh-TW" altLang="en-US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lang="zh-TW" altLang="en-US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zh-TW" altLang="en-US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抄本異文不影響任何重要的教義</a:t>
            </a:r>
            <a:r>
              <a:rPr lang="zh-CN" altLang="en-US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B7A0B-C27D-14D6-D12A-FDFC19ACE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2195A2A-0A2C-E3E4-3586-EA89D67619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0BAF25C-380B-6248-8A1E-D05DBAA6A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8254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總有人問：神怎麽不說話？神已經把祂想要說的這麽多話都放在聖經裏了，要讀，要讀到心裏去。我希望你們把這兩節經文能够記住，最好是能够背誦下來。我剛信主那段時間，教會裏面有背經文的訓練，那時候沒到周天坐公交車去教會的時候都再看經文，因爲背不出來是很丟臉的，我們教會當時有好幾個人特別會背經文，當時我們中午逐日結束後，一起去北京林業大學食堂吃飯，先把菜點好，放在面前，一桌四個人，互相輪流背經文，如果背不完本周的內容，不許吃飯，而且其他三個人還要陪著他，知道他背完才能吃飯，所以背不出來的人就特別著急，因爲不好意思讓其他人一起等。我們教會有人可以被兩三百條經文，聽說以前有弟兄可以背一千多條，不過我沒見過。總之，這些經文當時背完了也就沒有再多想，但是遇到事情的時候，神就把這些經文從腦子裏面拿出來，一下子就有力量。我有一段時間信心軟弱，不想去教會，周日我同學都出去玩，我也想出去玩，教會很遠，我覺得浪費時間，結果希伯來書</a:t>
            </a:r>
            <a:r>
              <a:rPr lang="en-US" altLang="zh-CN" dirty="0"/>
              <a:t>10:24\25</a:t>
            </a:r>
            <a:r>
              <a:rPr lang="zh-CN" altLang="en-US" dirty="0"/>
              <a:t> 你們不可停止聚會，好像那些停止慣了的人。我當時就臉紅了，我知道神在責備我。我就還是去聚會了。神的話語一句不落空。所以我鼓勵你們剛信主的時候，多背一些好經文，這些經文反復思想，就能够幫助我們走得比較穩妥，像這兩節就是很好的經文。</a:t>
            </a:r>
            <a:endParaRPr lang="en-US" altLang="zh-C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下面我解釋一下本分，約</a:t>
            </a:r>
            <a:r>
              <a:rPr lang="en-US" altLang="zh-CN" dirty="0"/>
              <a:t>14</a:t>
            </a:r>
            <a:r>
              <a:rPr lang="zh-CN" altLang="en-US" dirty="0"/>
              <a:t>：</a:t>
            </a:r>
            <a:r>
              <a:rPr lang="en-US" altLang="zh-CN" dirty="0"/>
              <a:t>21</a:t>
            </a:r>
            <a:r>
              <a:rPr lang="zh-CN" altLang="en-US" dirty="0"/>
              <a:t>講的就是一個本分的問題，不讀聖經的不外乎兩種：一是沒有神的命令，因爲不看聖經，所以不知道神命令是什麽，不知道神是誰，神愛什麽，恨什麽，神要他做什麽，就跟世人沒兩樣，只等有了事情，便把神當成菩薩來拜，神恩典臨到事情解决了，人就又不見了，或者神攔阻，事情沒有按照他的意思走，他就灰心失望，覺得心神沒用，這是非常可惜的，因爲沒有按照聖經去認識上帝，是按照自己的想法認識神，行不通的。</a:t>
            </a:r>
            <a:endParaRPr lang="en-US" altLang="zh-C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二是有了命令不遵守的，很多人看了很多年的聖經，法利賽人讀聖經多年，完全不認識神的兒子；在教會裏面也有一些弟兄姐妹查了很多年的聖經，遇到問題呢，雖然知道神的心意，但他老兄首先想到的還是自己的方法，所以老問題出現了很多年依然沒有改，有一個我認識的弟兄信了主，後來婚姻出現危機，居然還是被不信主的太太拉過來參加聚會，因爲太太說，你們的聖經裏面說神配合的人不可分開，我看你還是上教會去好好聽一聽，然後他太太每周帶著他信主的丈夫來教會，這樣就完全失去了屬神的人的見證，不遵守神的命令，不親近主，不按照神的話語去改變生命的，就是這樣子軟弱</a:t>
            </a:r>
            <a:endParaRPr lang="en-US" altLang="zh-C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有了命令就要遵守的人是被神愛的，這個人就是有福的，這種有福最明顯的特徵是整個人生命的轉變，我接觸過一個男孩，比我年輕一點，</a:t>
            </a:r>
            <a:r>
              <a:rPr lang="en-US" altLang="zh-CN" dirty="0"/>
              <a:t>25</a:t>
            </a:r>
            <a:r>
              <a:rPr lang="zh-CN" altLang="en-US" dirty="0"/>
              <a:t>歲左右，從小就信主了，但是一直沒有跟隨神，參加了查經好多年了，後來因爲跟女朋友分手了，難過到要自殺，從那個時候他開始認認真真讀聖經、重新悔改到神的面前，一年時間，完全轉變，他不僅能自己站立，還能幫助別人，這個人被神的愛深深的觸動，心裏的後悔、羞愧、難過這些從肉體出來的，從仇敵出來的東西，完全被真理釋放了，真理使你們得以自由（約</a:t>
            </a:r>
            <a:r>
              <a:rPr lang="en-US" altLang="zh-CN" dirty="0"/>
              <a:t>8:32</a:t>
            </a:r>
            <a:r>
              <a:rPr lang="zh-CN" altLang="en-US" dirty="0"/>
              <a:t>）</a:t>
            </a:r>
            <a:endParaRPr lang="en-US" altLang="zh-C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有的人就覺得，那麽這個聖經這麽多頁， 這麽多的命令我怎麽守的了？那我可以請你放心，耶穌給我們總結過聖經的大意，他直接總結成爲一句話，請問誰知道？</a:t>
            </a:r>
            <a:endParaRPr lang="en-US" altLang="zh-C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【</a:t>
            </a:r>
            <a:r>
              <a:rPr lang="zh-CN" altLang="en-US" dirty="0"/>
              <a:t>太</a:t>
            </a:r>
            <a:r>
              <a:rPr lang="en-US" altLang="zh-CN" dirty="0"/>
              <a:t>22:37】</a:t>
            </a:r>
            <a:r>
              <a:rPr lang="zh-CN" altLang="en-US" dirty="0"/>
              <a:t>耶穌對他說：“你要盡心、盡性、盡意，愛主你的　神。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【</a:t>
            </a:r>
            <a:r>
              <a:rPr lang="zh-CN" altLang="en-US" dirty="0"/>
              <a:t>太</a:t>
            </a:r>
            <a:r>
              <a:rPr lang="en-US" altLang="zh-CN" dirty="0"/>
              <a:t>22:38】</a:t>
            </a:r>
            <a:r>
              <a:rPr lang="zh-CN" altLang="en-US" dirty="0"/>
              <a:t>這是誡命中的第一，且是最大的。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【</a:t>
            </a:r>
            <a:r>
              <a:rPr lang="zh-CN" altLang="en-US" dirty="0"/>
              <a:t>太</a:t>
            </a:r>
            <a:r>
              <a:rPr lang="en-US" altLang="zh-CN" dirty="0"/>
              <a:t>22:39】</a:t>
            </a:r>
            <a:r>
              <a:rPr lang="zh-CN" altLang="en-US" dirty="0"/>
              <a:t>其次也相仿，就是要愛人如己。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【</a:t>
            </a:r>
            <a:r>
              <a:rPr lang="zh-CN" altLang="en-US" dirty="0"/>
              <a:t>太</a:t>
            </a:r>
            <a:r>
              <a:rPr lang="en-US" altLang="zh-CN" dirty="0"/>
              <a:t>22:40】</a:t>
            </a:r>
            <a:r>
              <a:rPr lang="zh-CN" altLang="en-US" dirty="0"/>
              <a:t>這兩條誡命是律法和先知一切道理的總綱。”</a:t>
            </a:r>
            <a:endParaRPr lang="en-US" altLang="zh-C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那麽耶穌在這裏做的這個總結，一方面是讓當時的宗教人士能够真正看懂聖經，另一方面讓我們今天拿著聖經的人能够有一個很大的啓示，是什麽呢？就是說聖經總體上來看是完整的，他的意思不是分散的，他的內容是圍繞著一個主題來寫的，很多人讀了舊約，喜歡看故事，其他的東西都跳過去不看，家譜、律法、聖殿的樣式等等，但是這些內容啓示也是按照這個主題來寫的，神要我們盡心去愛他，他也這樣要求我們去愛其他的人。另一點我想要强調一下，我們讀經的時候，要心裏常常知道，不知道要提醒自己知道，讀經文是我們在和神說話，和我們說話的這位神，他愛我們，讀經文可以操練和培養這個愛的關係，整本聖經可以看成是是神給愛他選擇他跟隨她的人寫好的一部情書，全篇寫了一件事，用約翰福音</a:t>
            </a:r>
            <a:r>
              <a:rPr lang="en-US" altLang="zh-CN" dirty="0"/>
              <a:t>3:16</a:t>
            </a:r>
            <a:r>
              <a:rPr lang="zh-CN" altLang="en-US" dirty="0"/>
              <a:t>可以總結：上帝愛世人（舊約），甚至將他的獨生子賜給他們（新約），使一切相信的不至滅亡，反得永生（全書），從前到後是連貫的，上帝在最初創造，到最後他恢復了一切他的造物，幷且與他所揀選的人永遠生活在一起。這是一個主題統一的故事，我們在讀的時候感覺不一致，是因爲每一卷書的名字不同，幷且題材不同，讀聖經的時候要有一個完整的眼光，刻意地把聖經連貫起來讀，我建議大家有興趣的時候可以看一看</a:t>
            </a:r>
            <a:r>
              <a:rPr lang="en-US" altLang="zh-CN" dirty="0"/>
              <a:t>bible project</a:t>
            </a:r>
            <a:r>
              <a:rPr lang="zh-CN" altLang="en-US" dirty="0"/>
              <a:t>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51634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有沒有見過生活有力的人？有力指的是過一個聖潔生活的人，什麽是聖潔生活？聖潔生活是一個靠著信心過聖經原則的生活，成聖，就是我們的生活和聖經的原則越來越一致。特別是遇到困難的時候，遇到痛苦的時候，遇到憤怒的時候，我們當下的反應一般來說是和聖經原則相反的，這個時候我們能不能順服神的權柄，按照神的話來回應、處理，就顯示出一個人是否有力量。換句話說，這個力量家從我們肉體裏來的，以至于別人會看了奇怪，比如在你和先生或者太太生氣，其實你沒有錯，你接下來可以乘勝追擊，把對方數落一頓，但是這個時候你想起經上有句話：“愛是恒久忍耐，又有恩慈”，這時候你被神的話感動，你就先道歉，雖然你沒有錯，但是你爲了這段關係先軟下來，給對方一個臺階，給對方一個機會，這個時候你就顯示出了基督的愛，這種愛常常帶有一種讓人詫异的力量，因爲你做出了一個跟肉體感受相反的决定。很多人是因爲看見了基督徒身上這樣子無法解釋的好品格，就聽了福音信了主，感謝主，在人看來軟弱的，在神的眼中是剛强的，有力量的，可以爲神作見證的。</a:t>
            </a:r>
            <a:endParaRPr lang="en-US" altLang="zh-C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同時我們注意到耶穌基督的愛最大的彰顯就是在十字架上，爲什麽呢？因爲十字架是刑具，是極致的痛苦，不只是皮肉苦，而是要耶穌的命，這種苦一般人是絕對不願意沾的，但耶穌心甘情願地順服神的旨意成爲被殺的羔羊，于是神透過耶穌的順服，成就了衆人的挽回祭。所以經上說基督要這樣受害，所以才能進入榮耀（路加福音</a:t>
            </a:r>
            <a:r>
              <a:rPr lang="en-US" altLang="zh-CN" dirty="0"/>
              <a:t>24:26)</a:t>
            </a:r>
            <a:r>
              <a:rPr lang="zh-CN" altLang="en-US" dirty="0"/>
              <a:t>，在受苦的時候最能體現一個人是否有力，神借著受苦成就他在我們身上的榮耀。</a:t>
            </a:r>
            <a:endParaRPr lang="en-US" altLang="zh-C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我媽媽信主的見證：被她駡，但是一邊爲他禱告，關係已經接近破裂，但我被神提醒，要孝順父母，我就認罪，給她打電話，後來她的心被神摸到，回轉歸向主，透過讀經所帶來的改變往往都能變成生命的見證</a:t>
            </a:r>
            <a:endParaRPr lang="en-US" altLang="zh-C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我們基督徒在要相信經上所寫的所有的話都是真實的。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32335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033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從作者表達的意思出發，可以防止我過頭地們靈意解經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307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不僅是以前、還有現在和以後的罪全都赦免了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45769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63af115675_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63af115675_3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【</a:t>
            </a:r>
            <a:r>
              <a:rPr lang="zh-CN" altLang="en-US" dirty="0"/>
              <a:t>羅</a:t>
            </a:r>
            <a:r>
              <a:rPr lang="en-US" altLang="zh-CN" dirty="0"/>
              <a:t>8:19】</a:t>
            </a:r>
            <a:r>
              <a:rPr lang="zh-CN" altLang="en-US" dirty="0"/>
              <a:t>受造之物切望等候　神的衆子顯出來。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【</a:t>
            </a:r>
            <a:r>
              <a:rPr lang="zh-CN" altLang="en-US" dirty="0"/>
              <a:t>羅</a:t>
            </a:r>
            <a:r>
              <a:rPr lang="en-US" altLang="zh-CN" dirty="0"/>
              <a:t>8:20】</a:t>
            </a:r>
            <a:r>
              <a:rPr lang="zh-CN" altLang="en-US" dirty="0"/>
              <a:t>因爲受造之物服在虛空之下，不是自己願意，乃是因那叫他如此的。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【</a:t>
            </a:r>
            <a:r>
              <a:rPr lang="zh-CN" altLang="en-US" dirty="0"/>
              <a:t>羅</a:t>
            </a:r>
            <a:r>
              <a:rPr lang="en-US" altLang="zh-CN" dirty="0"/>
              <a:t>8:21】</a:t>
            </a:r>
            <a:r>
              <a:rPr lang="zh-CN" altLang="en-US" dirty="0"/>
              <a:t>但受造之物仍然指望脫離敗壞的轄制，得享　神兒女自由的榮耀（“享”原文作“入”）。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【</a:t>
            </a:r>
            <a:r>
              <a:rPr lang="zh-CN" altLang="en-US" dirty="0"/>
              <a:t>羅</a:t>
            </a:r>
            <a:r>
              <a:rPr lang="en-US" altLang="zh-CN" dirty="0"/>
              <a:t>8:22】</a:t>
            </a:r>
            <a:r>
              <a:rPr lang="zh-CN" altLang="en-US" dirty="0"/>
              <a:t>我們知道一切受造之物一同嘆息、勞苦，直到如今。</a:t>
            </a: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人類墮落時，萬物也同人類一同墮落了，而之後隨著耶穌基督的再來，最後審判的完成，一切的受造物會借著耶穌所作的，進入新天新地或者落入地獄中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5123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上帝曾借著預定論鼓勵保羅傳福音</a:t>
            </a: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【</a:t>
            </a:r>
            <a:r>
              <a:rPr lang="zh-CN" altLang="en-US" dirty="0"/>
              <a:t>徒</a:t>
            </a:r>
            <a:r>
              <a:rPr lang="en-US" altLang="zh-CN" dirty="0"/>
              <a:t>18:10】</a:t>
            </a:r>
            <a:r>
              <a:rPr lang="zh-CN" altLang="en-US" dirty="0"/>
              <a:t>有我與你同在，必沒有人下手害你，因爲在這城裏我有許多的百姓。”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6377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3258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363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378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7680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39025" y="848825"/>
            <a:ext cx="5838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351100" y="771900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51100" y="248580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l" t="t" r="r" b="b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▫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l" t="t" r="r" b="b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604900" y="992250"/>
            <a:ext cx="24666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220100" y="992250"/>
            <a:ext cx="24666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l" t="t" r="r" b="b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523150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5316438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7109725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l" t="t" r="r" b="b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4122925"/>
            <a:ext cx="9144000" cy="10206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21175" y="4089494"/>
            <a:ext cx="7595700" cy="5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CAPTION_ONLY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5203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0" y="0"/>
            <a:ext cx="7680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2200"/>
              <a:buFont typeface="Raleway"/>
              <a:buChar char="▫"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2200"/>
              <a:buFont typeface="Raleway"/>
              <a:buChar char="◦"/>
              <a:defRPr sz="22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unsplash.com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abril-fatface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ontsquirrel.com/fonts/raleway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ctrTitle"/>
          </p:nvPr>
        </p:nvSpPr>
        <p:spPr>
          <a:xfrm>
            <a:off x="1339025" y="848825"/>
            <a:ext cx="5838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1" dirty="0"/>
              <a:t>第九課</a:t>
            </a:r>
            <a:br>
              <a:rPr lang="en-US" altLang="zh-CN" dirty="0"/>
            </a:br>
            <a:r>
              <a:rPr lang="zh-CN" altLang="en-US" dirty="0"/>
              <a:t>勤讀聖經 </a:t>
            </a:r>
            <a:br>
              <a:rPr lang="en-US" altLang="zh-CN" dirty="0"/>
            </a:br>
            <a:r>
              <a:rPr lang="zh-CN" altLang="en-US" dirty="0"/>
              <a:t>與主親近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dirty="0"/>
              <a:t>主話語的權柄</a:t>
            </a:r>
            <a:endParaRPr sz="3600" b="1"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dirty="0"/>
              <a:t>神說：“要有光”，就有了光。</a:t>
            </a:r>
            <a:r>
              <a:rPr lang="en-US" altLang="zh-CN" dirty="0"/>
              <a:t>【</a:t>
            </a:r>
            <a:r>
              <a:rPr lang="zh-CN" altLang="en-US" dirty="0"/>
              <a:t>創</a:t>
            </a:r>
            <a:r>
              <a:rPr lang="en-US" altLang="zh-CN" dirty="0"/>
              <a:t>1:3】</a:t>
            </a:r>
            <a:r>
              <a:rPr lang="zh-CN" altLang="en-US" dirty="0"/>
              <a:t>　</a:t>
            </a:r>
          </a:p>
          <a:p>
            <a:pPr lvl="0"/>
            <a:r>
              <a:rPr lang="zh-CN" altLang="en-US" dirty="0"/>
              <a:t>聖經都是　神所默示的（或作“凡　神所默示的聖經”），于教訓、督責、使人歸正、教導人學義都是有益的， </a:t>
            </a:r>
            <a:r>
              <a:rPr lang="en-US" altLang="zh-CN" dirty="0"/>
              <a:t>【</a:t>
            </a:r>
            <a:r>
              <a:rPr lang="zh-CN" altLang="en-US" dirty="0"/>
              <a:t>提後</a:t>
            </a:r>
            <a:r>
              <a:rPr lang="en-US" altLang="zh-CN" dirty="0"/>
              <a:t>3:16】</a:t>
            </a:r>
            <a:endParaRPr lang="zh-CN" altLang="en-US" dirty="0"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3604900" y="992250"/>
            <a:ext cx="24666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b="1" dirty="0"/>
              <a:t>我愛你們，正如父愛我一樣，你們要常在我的愛裏。</a:t>
            </a:r>
            <a:r>
              <a:rPr lang="en-US" altLang="zh-CN" b="1" dirty="0"/>
              <a:t>【</a:t>
            </a:r>
            <a:r>
              <a:rPr lang="zh-CN" altLang="en-US" b="1" dirty="0"/>
              <a:t>約</a:t>
            </a:r>
            <a:r>
              <a:rPr lang="en-US" altLang="zh-CN" b="1" dirty="0"/>
              <a:t>15:9】</a:t>
            </a:r>
          </a:p>
          <a:p>
            <a:pPr lvl="0"/>
            <a:endParaRPr lang="en-US" b="1" dirty="0"/>
          </a:p>
          <a:p>
            <a:pPr lvl="0"/>
            <a:r>
              <a:rPr lang="zh-CN" altLang="en-US" b="1" dirty="0"/>
              <a:t>保羅爲你們釘了十字架麽．你們是奉保羅的名受</a:t>
            </a:r>
          </a:p>
          <a:p>
            <a:pPr lvl="0"/>
            <a:r>
              <a:rPr lang="zh-CN" altLang="en-US" b="1" dirty="0"/>
              <a:t>了洗麽。</a:t>
            </a:r>
            <a:r>
              <a:rPr lang="en-US" altLang="zh-CN" b="1" dirty="0"/>
              <a:t>【</a:t>
            </a:r>
            <a:r>
              <a:rPr lang="zh-CN" altLang="en-US" b="1" dirty="0"/>
              <a:t>林前</a:t>
            </a:r>
            <a:r>
              <a:rPr lang="en-US" altLang="zh-CN" b="1" dirty="0"/>
              <a:t>1:13】</a:t>
            </a:r>
            <a:endParaRPr b="1" dirty="0"/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2027182" cy="1955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sz="3600" b="1" dirty="0"/>
              <a:t>主的愛是他權柄的根基</a:t>
            </a:r>
            <a:endParaRPr sz="3600" dirty="0"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2"/>
          </p:nvPr>
        </p:nvSpPr>
        <p:spPr>
          <a:xfrm>
            <a:off x="6220100" y="992250"/>
            <a:ext cx="24666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dirty="0"/>
              <a:t>他給我們他的話語，是因爲他愛我們。他愛我們，所以接著他的話語讓我們能够遇見他。</a:t>
            </a:r>
            <a:endParaRPr dirty="0"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48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ctrTitle" idx="4294967295"/>
          </p:nvPr>
        </p:nvSpPr>
        <p:spPr>
          <a:xfrm>
            <a:off x="1337375" y="821350"/>
            <a:ext cx="4234404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800" dirty="0"/>
              <a:t>你相信</a:t>
            </a:r>
            <a:br>
              <a:rPr lang="en-US" altLang="zh-CN" sz="4800" dirty="0"/>
            </a:br>
            <a:r>
              <a:rPr lang="zh-CN" altLang="en-US" sz="4800" b="1" dirty="0"/>
              <a:t>聖經無誤論</a:t>
            </a:r>
            <a:r>
              <a:rPr lang="zh-CN" altLang="en-US" sz="4800" dirty="0"/>
              <a:t>嗎？</a:t>
            </a:r>
            <a:endParaRPr sz="4800" b="1" dirty="0"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4294967295"/>
          </p:nvPr>
        </p:nvSpPr>
        <p:spPr>
          <a:xfrm>
            <a:off x="1337375" y="2725750"/>
            <a:ext cx="3950798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dirty="0"/>
              <a:t>聖經無誤論是我們信仰的基礎之一</a:t>
            </a:r>
            <a:endParaRPr dirty="0"/>
          </a:p>
        </p:txBody>
      </p:sp>
      <p:sp>
        <p:nvSpPr>
          <p:cNvPr id="111" name="Google Shape;111;p18"/>
          <p:cNvSpPr/>
          <p:nvPr/>
        </p:nvSpPr>
        <p:spPr>
          <a:xfrm>
            <a:off x="6963818" y="2939212"/>
            <a:ext cx="282436" cy="2696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18"/>
          <p:cNvGrpSpPr/>
          <p:nvPr/>
        </p:nvGrpSpPr>
        <p:grpSpPr>
          <a:xfrm>
            <a:off x="6613189" y="1424684"/>
            <a:ext cx="1210036" cy="1210355"/>
            <a:chOff x="6654650" y="3665275"/>
            <a:chExt cx="409100" cy="409125"/>
          </a:xfrm>
        </p:grpSpPr>
        <p:sp>
          <p:nvSpPr>
            <p:cNvPr id="113" name="Google Shape;113;p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8"/>
          <p:cNvGrpSpPr/>
          <p:nvPr/>
        </p:nvGrpSpPr>
        <p:grpSpPr>
          <a:xfrm rot="1056968">
            <a:off x="5447194" y="2376391"/>
            <a:ext cx="799480" cy="799540"/>
            <a:chOff x="570875" y="4322250"/>
            <a:chExt cx="443300" cy="443325"/>
          </a:xfrm>
        </p:grpSpPr>
        <p:sp>
          <p:nvSpPr>
            <p:cNvPr id="116" name="Google Shape;116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8"/>
          <p:cNvSpPr/>
          <p:nvPr/>
        </p:nvSpPr>
        <p:spPr>
          <a:xfrm rot="2466694">
            <a:off x="5536815" y="1659322"/>
            <a:ext cx="392403" cy="37468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/>
          <p:nvPr/>
        </p:nvSpPr>
        <p:spPr>
          <a:xfrm rot="-1609568">
            <a:off x="6110709" y="1895084"/>
            <a:ext cx="282387" cy="26963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8"/>
          <p:cNvSpPr/>
          <p:nvPr/>
        </p:nvSpPr>
        <p:spPr>
          <a:xfrm rot="2926471">
            <a:off x="7823017" y="2108704"/>
            <a:ext cx="211468" cy="2019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/>
          <p:nvPr/>
        </p:nvSpPr>
        <p:spPr>
          <a:xfrm rot="-1609175">
            <a:off x="6942934" y="755896"/>
            <a:ext cx="190566" cy="18195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7DC71-C910-8522-CA3E-B62914A0A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12E2C6-C591-16C7-51B9-0060AF694F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30FF070-1395-F8CC-16EB-2477F310546E}"/>
              </a:ext>
            </a:extLst>
          </p:cNvPr>
          <p:cNvSpPr txBox="1"/>
          <p:nvPr/>
        </p:nvSpPr>
        <p:spPr>
          <a:xfrm>
            <a:off x="1183341" y="896471"/>
            <a:ext cx="68759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600" dirty="0">
              <a:latin typeface="Abril Fatface"/>
              <a:sym typeface="Abril Fatface"/>
            </a:endParaRPr>
          </a:p>
          <a:p>
            <a:r>
              <a:rPr lang="zh-CN" altLang="en-US" sz="3600" dirty="0">
                <a:latin typeface="Abril Fatface"/>
                <a:sym typeface="Abril Fatface"/>
              </a:rPr>
              <a:t>我從沒有聽過一個人聽了主的話就去行的，他的生活沒有更聖潔，更自由，更充滿從天上來的祝福。</a:t>
            </a:r>
            <a:endParaRPr lang="en-US" altLang="zh-CN" sz="3600" dirty="0">
              <a:latin typeface="Abril Fatface"/>
              <a:sym typeface="Abril Fatface"/>
            </a:endParaRPr>
          </a:p>
          <a:p>
            <a:endParaRPr lang="en-US" altLang="zh-CN" sz="3600" dirty="0">
              <a:latin typeface="Abril Fatface"/>
              <a:sym typeface="Abril Fatface"/>
            </a:endParaRPr>
          </a:p>
          <a:p>
            <a:r>
              <a:rPr lang="zh-CN" altLang="en-US" sz="3600" dirty="0">
                <a:latin typeface="Abril Fatface"/>
                <a:sym typeface="Abril Fatface"/>
              </a:rPr>
              <a:t>我聽到的都是相反。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22718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E4D93F6-0CDB-8040-7F05-1249792E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在主的話裏抓住你的身份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A645791-6C44-3307-E360-9A1C7C919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/>
              <a:t>我們永遠是神的兒女</a:t>
            </a:r>
            <a:endParaRPr lang="en-US" altLang="zh-CN" b="1" dirty="0"/>
          </a:p>
          <a:p>
            <a:r>
              <a:rPr lang="zh-CN" altLang="en-US" dirty="0"/>
              <a:t>凡接納他的，就是信他名的人，他就賜他們權柄作　神的兒女。</a:t>
            </a:r>
            <a:r>
              <a:rPr lang="en-US" altLang="zh-CN" dirty="0"/>
              <a:t>【</a:t>
            </a:r>
            <a:r>
              <a:rPr lang="zh-CN" altLang="en-US" dirty="0"/>
              <a:t>約</a:t>
            </a:r>
            <a:r>
              <a:rPr lang="en-US" altLang="zh-CN" dirty="0"/>
              <a:t>1:12】</a:t>
            </a:r>
          </a:p>
          <a:p>
            <a:r>
              <a:rPr lang="zh-CN" altLang="en-US" dirty="0"/>
              <a:t>誰能使我們與基督的愛隔絕呢？難道是患難嗎？是困苦嗎？是逼迫</a:t>
            </a:r>
            <a:r>
              <a:rPr lang="en-US" altLang="zh-CN" dirty="0"/>
              <a:t>……</a:t>
            </a:r>
            <a:r>
              <a:rPr lang="zh-CN" altLang="en-US" dirty="0"/>
              <a:t>危險嗎？是刀劍嗎？</a:t>
            </a:r>
            <a:r>
              <a:rPr lang="en-US" altLang="zh-CN" dirty="0"/>
              <a:t>【</a:t>
            </a:r>
            <a:r>
              <a:rPr lang="zh-CN" altLang="en-US" dirty="0"/>
              <a:t>羅</a:t>
            </a:r>
            <a:r>
              <a:rPr lang="en-US" altLang="zh-CN" dirty="0"/>
              <a:t>8:35】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1DB1597-4795-AEF4-4285-D87BA17B466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zh-CN" altLang="en-US" b="1" dirty="0"/>
              <a:t>神永遠不會離開我們，他永遠是我們的幫助</a:t>
            </a:r>
            <a:endParaRPr lang="en-US" altLang="zh-CN" b="1" dirty="0"/>
          </a:p>
          <a:p>
            <a:endParaRPr lang="en-US" altLang="zh-CN" dirty="0"/>
          </a:p>
          <a:p>
            <a:r>
              <a:rPr lang="en-US" altLang="zh-CN" dirty="0"/>
              <a:t>……</a:t>
            </a:r>
            <a:r>
              <a:rPr lang="zh-CN" altLang="en-US" dirty="0"/>
              <a:t>神曾說：“我絕不撇下你，也絕不丟弃你。”所以，我們可以勇敢地說：“主是我的幫助，我必不懼怕。人能把我怎麽樣呢？”</a:t>
            </a:r>
            <a:r>
              <a:rPr lang="en-US" altLang="zh-CN" dirty="0"/>
              <a:t>【</a:t>
            </a:r>
            <a:r>
              <a:rPr lang="zh-CN" altLang="en-US" dirty="0"/>
              <a:t>來</a:t>
            </a:r>
            <a:r>
              <a:rPr lang="en-US" altLang="zh-CN" dirty="0"/>
              <a:t>13:5-6】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8FAEAFB-9F70-C1A4-0214-83A5F46286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30656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dirty="0"/>
              <a:t>本分和恩典</a:t>
            </a:r>
            <a:endParaRPr sz="3600" b="1"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dirty="0"/>
              <a:t>有了我的命令又遵守的，這人就是愛我的；愛我的必蒙我父愛他，我也要愛他，幷且要向他顯現。”</a:t>
            </a:r>
            <a:r>
              <a:rPr lang="en-US" altLang="zh-CN" dirty="0"/>
              <a:t> 【</a:t>
            </a:r>
            <a:r>
              <a:rPr lang="zh-CN" altLang="en-US" dirty="0"/>
              <a:t>約</a:t>
            </a:r>
            <a:r>
              <a:rPr lang="en-US" altLang="zh-CN" dirty="0"/>
              <a:t>14:21】</a:t>
            </a:r>
          </a:p>
          <a:p>
            <a:pPr lvl="0"/>
            <a:r>
              <a:rPr lang="zh-CN" altLang="en-US" dirty="0"/>
              <a:t>惟喜愛耶和華的律法，晝夜思想，這人便爲有福。</a:t>
            </a:r>
            <a:r>
              <a:rPr lang="en-US" altLang="zh-CN" dirty="0"/>
              <a:t> 【</a:t>
            </a:r>
            <a:r>
              <a:rPr lang="zh-CN" altLang="en-US" dirty="0"/>
              <a:t>詩</a:t>
            </a:r>
            <a:r>
              <a:rPr lang="en-US" altLang="zh-CN" dirty="0"/>
              <a:t>1:2】</a:t>
            </a:r>
            <a:endParaRPr dirty="0"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64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sz="3600" b="1" dirty="0"/>
              <a:t>讀經與生活有力</a:t>
            </a:r>
            <a:endParaRPr sz="3600" b="1"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dirty="0"/>
              <a:t>那試探人的進前來，對他說：“你若是　神的兒子，可以吩咐這些石頭變成食物。”耶穌却回答說：“經上記著說：‘人活著，不是單靠食物，乃是靠　神口裏所出的一切話。’”</a:t>
            </a:r>
            <a:r>
              <a:rPr lang="en-US" altLang="zh-CN" dirty="0"/>
              <a:t> 【</a:t>
            </a:r>
            <a:r>
              <a:rPr lang="zh-CN" altLang="en-US" dirty="0"/>
              <a:t>太</a:t>
            </a:r>
            <a:r>
              <a:rPr lang="en-US" altLang="zh-CN" dirty="0"/>
              <a:t>4:3-4】</a:t>
            </a:r>
          </a:p>
          <a:p>
            <a:pPr lvl="0"/>
            <a:r>
              <a:rPr lang="zh-CN" altLang="en-US" dirty="0"/>
              <a:t>但那等候耶和華的，必從新得力。他們必如鷹展翅上騰，他們奔跑却不困倦，行走却不疲乏。</a:t>
            </a:r>
            <a:r>
              <a:rPr lang="en-US" altLang="zh-CN" dirty="0"/>
              <a:t> 【</a:t>
            </a:r>
            <a:r>
              <a:rPr lang="zh-CN" altLang="en-US" dirty="0"/>
              <a:t>賽</a:t>
            </a:r>
            <a:r>
              <a:rPr lang="en-US" altLang="zh-CN" dirty="0"/>
              <a:t>40:31】</a:t>
            </a:r>
            <a:endParaRPr lang="zh-CN" altLang="en-US" dirty="0"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5094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1351100" y="771900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2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如何讀</a:t>
            </a:r>
            <a:br>
              <a:rPr lang="en-US" altLang="zh-CN" dirty="0"/>
            </a:br>
            <a:r>
              <a:rPr lang="zh-CN" altLang="en-US" dirty="0"/>
              <a:t>聖經</a:t>
            </a:r>
            <a:endParaRPr dirty="0"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351100" y="332400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一點附加題，助您讀經找到竅門</a:t>
            </a:r>
            <a:endParaRPr dirty="0"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4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sz="3600" b="1" dirty="0"/>
              <a:t>如何讀聖經</a:t>
            </a:r>
            <a:endParaRPr sz="3600" dirty="0"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3523150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b="1" dirty="0"/>
              <a:t>觀察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dirty="0"/>
              <a:t>觀察是觀察這段經文在説什麽</a:t>
            </a:r>
            <a:endParaRPr lang="en-US" altLang="zh-C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dirty="0"/>
              <a:t>觀察的著眼：</a:t>
            </a:r>
            <a:endParaRPr lang="en-US" altLang="zh-CN" dirty="0"/>
          </a:p>
          <a:p>
            <a:pPr marL="285750" indent="-285750"/>
            <a:r>
              <a:rPr lang="zh-CN" altLang="en-US" dirty="0"/>
              <a:t>意思，特別是不懂的字、詞、句子</a:t>
            </a:r>
            <a:endParaRPr lang="en-US" altLang="zh-CN" dirty="0"/>
          </a:p>
          <a:p>
            <a:pPr marL="285750" indent="-285750"/>
            <a:r>
              <a:rPr lang="zh-CN" altLang="en-US" dirty="0"/>
              <a:t>引起你注意的地方</a:t>
            </a:r>
            <a:endParaRPr lang="en-US" altLang="zh-CN" dirty="0"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2"/>
          </p:nvPr>
        </p:nvSpPr>
        <p:spPr>
          <a:xfrm>
            <a:off x="5316438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b="1" dirty="0"/>
              <a:t>解釋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dirty="0"/>
              <a:t>解釋是搞清楚經文所要表達的本來意思</a:t>
            </a:r>
            <a:endParaRPr lang="en-US" altLang="zh-C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dirty="0"/>
              <a:t>解釋的著眼：</a:t>
            </a:r>
            <a:endParaRPr lang="en-US" altLang="zh-CN" dirty="0"/>
          </a:p>
          <a:p>
            <a:pPr marL="285750" indent="-285750"/>
            <a:r>
              <a:rPr lang="zh-CN" altLang="en-US" dirty="0"/>
              <a:t>注意是盡量還原作者的原意，此時還沒有應用</a:t>
            </a:r>
            <a:endParaRPr lang="en-US" altLang="zh-CN" dirty="0"/>
          </a:p>
          <a:p>
            <a:pPr marL="285750" indent="-285750"/>
            <a:r>
              <a:rPr lang="zh-CN" altLang="en-US" dirty="0"/>
              <a:t>這段經文顯示了神的什麽，或我們的什麽</a:t>
            </a:r>
            <a:endParaRPr lang="en-US" dirty="0"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3"/>
          </p:nvPr>
        </p:nvSpPr>
        <p:spPr>
          <a:xfrm>
            <a:off x="7109725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b="1" dirty="0"/>
              <a:t>應用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dirty="0"/>
              <a:t>應用是將經文原本的意思用合適的角度放在自己生命中</a:t>
            </a:r>
            <a:endParaRPr lang="en-US" altLang="zh-C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dirty="0"/>
              <a:t>應用的著眼：</a:t>
            </a:r>
            <a:endParaRPr lang="en-US" altLang="zh-CN" dirty="0"/>
          </a:p>
          <a:p>
            <a:pPr marL="285750" indent="-285750"/>
            <a:r>
              <a:rPr lang="zh-CN" altLang="en-US" dirty="0"/>
              <a:t>要從作者表達的意思出發</a:t>
            </a:r>
            <a:endParaRPr lang="en-US" altLang="zh-CN" dirty="0"/>
          </a:p>
          <a:p>
            <a:pPr marL="285750" indent="-285750"/>
            <a:r>
              <a:rPr lang="zh-CN" altLang="en-US" dirty="0"/>
              <a:t>要讀給自己，不要讀給別人</a:t>
            </a:r>
            <a:endParaRPr dirty="0"/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35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3604900" y="992250"/>
            <a:ext cx="24666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zh-CN" altLang="en-US" b="1" dirty="0"/>
              <a:t>只是你們要行道，不要單單聽道，自己欺哄自己。</a:t>
            </a:r>
            <a:r>
              <a:rPr lang="en-US" altLang="zh-CN" b="1" dirty="0"/>
              <a:t> 【</a:t>
            </a:r>
            <a:r>
              <a:rPr lang="zh-CN" altLang="en-US" b="1" dirty="0"/>
              <a:t>雅</a:t>
            </a:r>
            <a:r>
              <a:rPr lang="en-US" altLang="zh-CN" b="1" dirty="0"/>
              <a:t>1:22】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zh-CN" altLang="en-US" b="1" dirty="0"/>
              <a:t>倚靠耶和華、以耶和華爲可靠的，那人有福了。</a:t>
            </a:r>
            <a:r>
              <a:rPr lang="en-US" altLang="zh-CN" b="1" dirty="0"/>
              <a:t> 【</a:t>
            </a:r>
            <a:r>
              <a:rPr lang="zh-CN" altLang="en-US" b="1" dirty="0"/>
              <a:t>耶</a:t>
            </a:r>
            <a:r>
              <a:rPr lang="en-US" altLang="zh-CN" b="1" dirty="0"/>
              <a:t>17:7】</a:t>
            </a:r>
            <a:endParaRPr b="1" dirty="0"/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dirty="0"/>
              <a:t>如何讀聖經</a:t>
            </a:r>
            <a:endParaRPr sz="3600" b="1" dirty="0"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2"/>
          </p:nvPr>
        </p:nvSpPr>
        <p:spPr>
          <a:xfrm>
            <a:off x="6220100" y="992250"/>
            <a:ext cx="24666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zh-CN" altLang="en-US" b="1" dirty="0"/>
              <a:t>耶和華的道理潔淨，存到永遠；耶和華的典章真實，全然公義。都比金子可羡慕，且比極多的精金可羡慕；比蜜甘甜，且比蜂房下滴的蜜甘甜。</a:t>
            </a:r>
            <a:r>
              <a:rPr lang="en-US" altLang="zh-CN" b="1" dirty="0"/>
              <a:t> 【</a:t>
            </a:r>
            <a:r>
              <a:rPr lang="zh-CN" altLang="en-US" b="1" dirty="0"/>
              <a:t>詩</a:t>
            </a:r>
            <a:r>
              <a:rPr lang="en-US" altLang="zh-CN" b="1" dirty="0"/>
              <a:t>19:9-10】</a:t>
            </a:r>
            <a:endParaRPr b="1" dirty="0"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 idx="4294967295"/>
          </p:nvPr>
        </p:nvSpPr>
        <p:spPr>
          <a:xfrm>
            <a:off x="1352175" y="994350"/>
            <a:ext cx="36222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Hello!</a:t>
            </a:r>
            <a:endParaRPr sz="3600" dirty="0"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4294967295"/>
          </p:nvPr>
        </p:nvSpPr>
        <p:spPr>
          <a:xfrm>
            <a:off x="1352175" y="1732048"/>
            <a:ext cx="3622200" cy="20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sz="2400" b="1" dirty="0"/>
              <a:t>我叫周聰</a:t>
            </a:r>
            <a:endParaRPr lang="en-US" sz="18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sz="1800" dirty="0"/>
              <a:t>若歌教會實習神學生</a:t>
            </a:r>
            <a:endParaRPr lang="en-US" altLang="zh-CN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sz="1800" dirty="0"/>
              <a:t>新疆人</a:t>
            </a:r>
            <a:endParaRPr lang="en-US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sz="1800" dirty="0"/>
              <a:t>您可以通過</a:t>
            </a:r>
            <a:r>
              <a:rPr lang="en-US" altLang="zh-CN" sz="1800" dirty="0"/>
              <a:t>ctsung9@gmail.com</a:t>
            </a:r>
            <a:r>
              <a:rPr lang="zh-CN" altLang="en-US" sz="1800" dirty="0"/>
              <a:t>聯絡我</a:t>
            </a:r>
            <a:endParaRPr sz="1800" b="1" dirty="0"/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3"/>
          <a:srcRect l="25213" t="13885" r="21790" b="10194"/>
          <a:stretch/>
        </p:blipFill>
        <p:spPr>
          <a:xfrm>
            <a:off x="5557550" y="557213"/>
            <a:ext cx="2822500" cy="404336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picture is worth a thousand words</a:t>
            </a:r>
            <a:endParaRPr dirty="0"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3450500" y="599950"/>
            <a:ext cx="5345100" cy="3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A complex idea can be conveyed with just a single still image, namely making it possible to absorb large amounts of data quickly.</a:t>
            </a:r>
            <a:endParaRPr sz="1800" dirty="0"/>
          </a:p>
        </p:txBody>
      </p:sp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20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 idx="4294967295"/>
          </p:nvPr>
        </p:nvSpPr>
        <p:spPr>
          <a:xfrm>
            <a:off x="1253825" y="8948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rgbClr val="FFFFFF"/>
                </a:solidFill>
              </a:rPr>
              <a:t>Want big impact?</a:t>
            </a:r>
            <a:endParaRPr b="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Use big image.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charts to explain your ideas</a:t>
            </a:r>
            <a:endParaRPr dirty="0"/>
          </a:p>
        </p:txBody>
      </p:sp>
      <p:sp>
        <p:nvSpPr>
          <p:cNvPr id="160" name="Google Shape;160;p23"/>
          <p:cNvSpPr/>
          <p:nvPr/>
        </p:nvSpPr>
        <p:spPr>
          <a:xfrm>
            <a:off x="5112675" y="2264100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AFCF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Gray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4288900" y="740700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BDEC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White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5936450" y="740700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C0CA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Black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And tables to compare data</a:t>
            </a:r>
            <a:endParaRPr dirty="0"/>
          </a:p>
        </p:txBody>
      </p:sp>
      <p:graphicFrame>
        <p:nvGraphicFramePr>
          <p:cNvPr id="169" name="Google Shape;169;p24"/>
          <p:cNvGraphicFramePr/>
          <p:nvPr/>
        </p:nvGraphicFramePr>
        <p:xfrm>
          <a:off x="3839025" y="778506"/>
          <a:ext cx="4425400" cy="3705100"/>
        </p:xfrm>
        <a:graphic>
          <a:graphicData uri="http://schemas.openxmlformats.org/drawingml/2006/table">
            <a:tbl>
              <a:tblPr>
                <a:noFill/>
                <a:tableStyleId>{C4363820-51D6-47DE-B7AE-6D47676C5A8A}</a:tableStyleId>
              </a:tblPr>
              <a:tblGrid>
                <a:gridCol w="110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</a:t>
                      </a:r>
                      <a:endParaRPr sz="1100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</a:t>
                      </a:r>
                      <a:endParaRPr sz="1100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</a:t>
                      </a:r>
                      <a:endParaRPr sz="1100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Yellow</a:t>
                      </a:r>
                      <a:endParaRPr sz="1100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1800" b="1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</a:t>
                      </a:r>
                      <a:endParaRPr sz="1800" b="1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sz="1800" b="1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Blue</a:t>
                      </a:r>
                      <a:endParaRPr sz="1100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</a:t>
                      </a:r>
                      <a:endParaRPr sz="1800" b="1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</a:t>
                      </a:r>
                      <a:endParaRPr sz="1800" b="1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1800" b="1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Orange</a:t>
                      </a:r>
                      <a:endParaRPr sz="1100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sz="1800" b="1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</a:t>
                      </a:r>
                      <a:endParaRPr sz="1800" b="1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16</a:t>
                      </a:r>
                      <a:endParaRPr sz="1800" b="1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0" name="Google Shape;170;p24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/>
          <p:nvPr/>
        </p:nvSpPr>
        <p:spPr>
          <a:xfrm>
            <a:off x="1205625" y="1281850"/>
            <a:ext cx="6444377" cy="3069959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title" idx="4294967295"/>
          </p:nvPr>
        </p:nvSpPr>
        <p:spPr>
          <a:xfrm>
            <a:off x="1101500" y="743350"/>
            <a:ext cx="1836300" cy="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Maps</a:t>
            </a:r>
            <a:endParaRPr dirty="0"/>
          </a:p>
        </p:txBody>
      </p:sp>
      <p:sp>
        <p:nvSpPr>
          <p:cNvPr id="177" name="Google Shape;177;p25"/>
          <p:cNvSpPr/>
          <p:nvPr/>
        </p:nvSpPr>
        <p:spPr>
          <a:xfrm>
            <a:off x="2290650" y="1906700"/>
            <a:ext cx="6471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C0CAFC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latin typeface="Raleway"/>
                <a:ea typeface="Raleway"/>
                <a:cs typeface="Raleway"/>
                <a:sym typeface="Raleway"/>
              </a:rPr>
              <a:t>our office</a:t>
            </a:r>
            <a:endParaRPr sz="8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1741375" y="2249275"/>
            <a:ext cx="120900" cy="1209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3111125" y="3304600"/>
            <a:ext cx="120900" cy="1209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3852050" y="2109200"/>
            <a:ext cx="120900" cy="1209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5"/>
          <p:cNvSpPr/>
          <p:nvPr/>
        </p:nvSpPr>
        <p:spPr>
          <a:xfrm>
            <a:off x="4447850" y="3762575"/>
            <a:ext cx="120900" cy="1209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5"/>
          <p:cNvSpPr/>
          <p:nvPr/>
        </p:nvSpPr>
        <p:spPr>
          <a:xfrm>
            <a:off x="6115900" y="2511300"/>
            <a:ext cx="120900" cy="1209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5"/>
          <p:cNvSpPr/>
          <p:nvPr/>
        </p:nvSpPr>
        <p:spPr>
          <a:xfrm>
            <a:off x="6639125" y="3825525"/>
            <a:ext cx="120900" cy="1209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ctrTitle" idx="4294967295"/>
          </p:nvPr>
        </p:nvSpPr>
        <p:spPr>
          <a:xfrm>
            <a:off x="1396500" y="668950"/>
            <a:ext cx="6351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 dirty="0"/>
              <a:t>89,526,124</a:t>
            </a:r>
            <a:endParaRPr sz="9000" dirty="0"/>
          </a:p>
        </p:txBody>
      </p:sp>
      <p:sp>
        <p:nvSpPr>
          <p:cNvPr id="190" name="Google Shape;190;p26"/>
          <p:cNvSpPr txBox="1">
            <a:spLocks noGrp="1"/>
          </p:cNvSpPr>
          <p:nvPr>
            <p:ph type="subTitle" idx="4294967295"/>
          </p:nvPr>
        </p:nvSpPr>
        <p:spPr>
          <a:xfrm>
            <a:off x="1396500" y="2001850"/>
            <a:ext cx="3908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Whoa! That’s a big number, aren’t you proud?</a:t>
            </a:r>
            <a:endParaRPr dirty="0"/>
          </a:p>
        </p:txBody>
      </p:sp>
      <p:sp>
        <p:nvSpPr>
          <p:cNvPr id="191" name="Google Shape;191;p26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ctrTitle" idx="4294967295"/>
          </p:nvPr>
        </p:nvSpPr>
        <p:spPr>
          <a:xfrm>
            <a:off x="1332000" y="952800"/>
            <a:ext cx="64800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89,526,124$</a:t>
            </a:r>
            <a:endParaRPr sz="3000" dirty="0"/>
          </a:p>
        </p:txBody>
      </p:sp>
      <p:sp>
        <p:nvSpPr>
          <p:cNvPr id="197" name="Google Shape;197;p27"/>
          <p:cNvSpPr txBox="1">
            <a:spLocks noGrp="1"/>
          </p:cNvSpPr>
          <p:nvPr>
            <p:ph type="subTitle" idx="4294967295"/>
          </p:nvPr>
        </p:nvSpPr>
        <p:spPr>
          <a:xfrm>
            <a:off x="1332000" y="1411308"/>
            <a:ext cx="6480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That’s a lot of money</a:t>
            </a:r>
            <a:endParaRPr sz="1800" dirty="0"/>
          </a:p>
        </p:txBody>
      </p:sp>
      <p:sp>
        <p:nvSpPr>
          <p:cNvPr id="198" name="Google Shape;198;p27"/>
          <p:cNvSpPr txBox="1">
            <a:spLocks noGrp="1"/>
          </p:cNvSpPr>
          <p:nvPr>
            <p:ph type="ctrTitle" idx="4294967295"/>
          </p:nvPr>
        </p:nvSpPr>
        <p:spPr>
          <a:xfrm>
            <a:off x="1332000" y="3276893"/>
            <a:ext cx="64800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100%</a:t>
            </a:r>
            <a:endParaRPr sz="3000" dirty="0"/>
          </a:p>
        </p:txBody>
      </p:sp>
      <p:sp>
        <p:nvSpPr>
          <p:cNvPr id="199" name="Google Shape;199;p27"/>
          <p:cNvSpPr txBox="1">
            <a:spLocks noGrp="1"/>
          </p:cNvSpPr>
          <p:nvPr>
            <p:ph type="subTitle" idx="4294967295"/>
          </p:nvPr>
        </p:nvSpPr>
        <p:spPr>
          <a:xfrm>
            <a:off x="1332000" y="3735401"/>
            <a:ext cx="6480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Total success!</a:t>
            </a:r>
            <a:endParaRPr sz="1800" dirty="0"/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4294967295"/>
          </p:nvPr>
        </p:nvSpPr>
        <p:spPr>
          <a:xfrm>
            <a:off x="1332000" y="2114847"/>
            <a:ext cx="64800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185,244 users</a:t>
            </a:r>
            <a:endParaRPr sz="3000" dirty="0"/>
          </a:p>
        </p:txBody>
      </p:sp>
      <p:sp>
        <p:nvSpPr>
          <p:cNvPr id="201" name="Google Shape;201;p27"/>
          <p:cNvSpPr txBox="1">
            <a:spLocks noGrp="1"/>
          </p:cNvSpPr>
          <p:nvPr>
            <p:ph type="subTitle" idx="4294967295"/>
          </p:nvPr>
        </p:nvSpPr>
        <p:spPr>
          <a:xfrm>
            <a:off x="1332000" y="2573355"/>
            <a:ext cx="6480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And a lot of users</a:t>
            </a:r>
            <a:endParaRPr sz="1800" dirty="0"/>
          </a:p>
        </p:txBody>
      </p:sp>
      <p:sp>
        <p:nvSpPr>
          <p:cNvPr id="202" name="Google Shape;202;p27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process is easy</a:t>
            </a:r>
            <a:endParaRPr dirty="0"/>
          </a:p>
        </p:txBody>
      </p:sp>
      <p:cxnSp>
        <p:nvCxnSpPr>
          <p:cNvPr id="208" name="Google Shape;208;p28"/>
          <p:cNvCxnSpPr>
            <a:endCxn id="209" idx="0"/>
          </p:cNvCxnSpPr>
          <p:nvPr/>
        </p:nvCxnSpPr>
        <p:spPr>
          <a:xfrm flipH="1">
            <a:off x="5780775" y="12000"/>
            <a:ext cx="7200" cy="1054800"/>
          </a:xfrm>
          <a:prstGeom prst="straightConnector1">
            <a:avLst/>
          </a:prstGeom>
          <a:noFill/>
          <a:ln w="38100" cap="flat" cmpd="sng">
            <a:solidFill>
              <a:srgbClr val="BDECE5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210" name="Google Shape;210;p28"/>
          <p:cNvCxnSpPr>
            <a:stCxn id="209" idx="2"/>
            <a:endCxn id="211" idx="0"/>
          </p:cNvCxnSpPr>
          <p:nvPr/>
        </p:nvCxnSpPr>
        <p:spPr>
          <a:xfrm>
            <a:off x="5780775" y="1545300"/>
            <a:ext cx="7200" cy="787200"/>
          </a:xfrm>
          <a:prstGeom prst="straightConnector1">
            <a:avLst/>
          </a:prstGeom>
          <a:noFill/>
          <a:ln w="38100" cap="flat" cmpd="sng">
            <a:solidFill>
              <a:srgbClr val="BDECE5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12" name="Google Shape;212;p28"/>
          <p:cNvCxnSpPr>
            <a:stCxn id="213" idx="2"/>
          </p:cNvCxnSpPr>
          <p:nvPr/>
        </p:nvCxnSpPr>
        <p:spPr>
          <a:xfrm>
            <a:off x="5787925" y="4078213"/>
            <a:ext cx="0" cy="1065300"/>
          </a:xfrm>
          <a:prstGeom prst="straightConnector1">
            <a:avLst/>
          </a:prstGeom>
          <a:noFill/>
          <a:ln w="38100" cap="flat" cmpd="sng">
            <a:solidFill>
              <a:srgbClr val="BDECE5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214" name="Google Shape;214;p28"/>
          <p:cNvCxnSpPr>
            <a:stCxn id="211" idx="2"/>
            <a:endCxn id="213" idx="0"/>
          </p:cNvCxnSpPr>
          <p:nvPr/>
        </p:nvCxnSpPr>
        <p:spPr>
          <a:xfrm>
            <a:off x="5787925" y="2811000"/>
            <a:ext cx="0" cy="788700"/>
          </a:xfrm>
          <a:prstGeom prst="straightConnector1">
            <a:avLst/>
          </a:prstGeom>
          <a:noFill/>
          <a:ln w="38100" cap="flat" cmpd="sng">
            <a:solidFill>
              <a:srgbClr val="BDECE5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209" name="Google Shape;209;p28"/>
          <p:cNvSpPr txBox="1"/>
          <p:nvPr/>
        </p:nvSpPr>
        <p:spPr>
          <a:xfrm>
            <a:off x="4644825" y="1066800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Raleway"/>
                <a:ea typeface="Raleway"/>
                <a:cs typeface="Raleway"/>
                <a:sym typeface="Raleway"/>
              </a:rPr>
              <a:t>first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4651975" y="3599713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Raleway"/>
                <a:ea typeface="Raleway"/>
                <a:cs typeface="Raleway"/>
                <a:sym typeface="Raleway"/>
              </a:rPr>
              <a:t>last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4651975" y="2332500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Raleway"/>
                <a:ea typeface="Raleway"/>
                <a:cs typeface="Raleway"/>
                <a:sym typeface="Raleway"/>
              </a:rPr>
              <a:t>second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review some concepts</a:t>
            </a:r>
            <a:endParaRPr dirty="0"/>
          </a:p>
        </p:txBody>
      </p:sp>
      <p:sp>
        <p:nvSpPr>
          <p:cNvPr id="221" name="Google Shape;221;p29"/>
          <p:cNvSpPr txBox="1">
            <a:spLocks noGrp="1"/>
          </p:cNvSpPr>
          <p:nvPr>
            <p:ph type="body" idx="1"/>
          </p:nvPr>
        </p:nvSpPr>
        <p:spPr>
          <a:xfrm>
            <a:off x="3523150" y="1009350"/>
            <a:ext cx="17055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Yellow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Is the color of gold, butter and ripe lemons. In the spectrum of visible light, yellow is found between green and orange.</a:t>
            </a:r>
            <a:endParaRPr sz="1200" dirty="0"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2"/>
          </p:nvPr>
        </p:nvSpPr>
        <p:spPr>
          <a:xfrm>
            <a:off x="5316438" y="1009350"/>
            <a:ext cx="17055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Blue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Is the colour of the clear sky and the deep sea. It is located between violet and green on the optical spectrum.</a:t>
            </a:r>
            <a:endParaRPr sz="1200" dirty="0"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3"/>
          </p:nvPr>
        </p:nvSpPr>
        <p:spPr>
          <a:xfrm>
            <a:off x="7109725" y="1009350"/>
            <a:ext cx="17055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Red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Is the color of blood, and because of this it has historically been associated with sacrifice, danger and courage. 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24" name="Google Shape;224;p29"/>
          <p:cNvSpPr txBox="1">
            <a:spLocks noGrp="1"/>
          </p:cNvSpPr>
          <p:nvPr>
            <p:ph type="body" idx="1"/>
          </p:nvPr>
        </p:nvSpPr>
        <p:spPr>
          <a:xfrm>
            <a:off x="3523150" y="2914350"/>
            <a:ext cx="17055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Yellow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Is the color of gold, butter and ripe lemons. In the spectrum of visible light, yellow is found between green and orange.</a:t>
            </a:r>
            <a:endParaRPr sz="1200" dirty="0"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2"/>
          </p:nvPr>
        </p:nvSpPr>
        <p:spPr>
          <a:xfrm>
            <a:off x="5316438" y="2914350"/>
            <a:ext cx="17055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Blue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Is the colour of the clear sky and the deep sea. It is located between violet and green on the optical spectrum.</a:t>
            </a:r>
            <a:endParaRPr sz="1200" dirty="0"/>
          </a:p>
        </p:txBody>
      </p:sp>
      <p:sp>
        <p:nvSpPr>
          <p:cNvPr id="226" name="Google Shape;226;p29"/>
          <p:cNvSpPr txBox="1">
            <a:spLocks noGrp="1"/>
          </p:cNvSpPr>
          <p:nvPr>
            <p:ph type="body" idx="3"/>
          </p:nvPr>
        </p:nvSpPr>
        <p:spPr>
          <a:xfrm>
            <a:off x="7109725" y="2914350"/>
            <a:ext cx="17055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Red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Is the color of blood, and because of this it has historically been associated with sacrifice, danger and courage. 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27" name="Google Shape;227;p29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>
            <a:spLocks noGrp="1"/>
          </p:cNvSpPr>
          <p:nvPr>
            <p:ph type="body" idx="1"/>
          </p:nvPr>
        </p:nvSpPr>
        <p:spPr>
          <a:xfrm>
            <a:off x="821175" y="4089494"/>
            <a:ext cx="7595700" cy="5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You can insert graphs from </a:t>
            </a:r>
            <a:r>
              <a:rPr lang="en" u="sng" dirty="0">
                <a:hlinkClick r:id="rId3"/>
              </a:rPr>
              <a:t>Google Sheets</a:t>
            </a:r>
            <a:endParaRPr dirty="0"/>
          </a:p>
        </p:txBody>
      </p:sp>
      <p:pic>
        <p:nvPicPr>
          <p:cNvPr id="233" name="Google Shape;233;p30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7700" y="732850"/>
            <a:ext cx="3868599" cy="320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0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ctrTitle" idx="4294967295"/>
          </p:nvPr>
        </p:nvSpPr>
        <p:spPr>
          <a:xfrm>
            <a:off x="1396500" y="668950"/>
            <a:ext cx="6351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dirty="0"/>
              <a:t>基督的死意味著我們的一切的罪都可得赦免嗎？</a:t>
            </a:r>
            <a:endParaRPr sz="3200" dirty="0"/>
          </a:p>
        </p:txBody>
      </p:sp>
      <p:sp>
        <p:nvSpPr>
          <p:cNvPr id="191" name="Google Shape;191;p26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3C13CDF-B2B9-4A5E-AD2E-E801B85BEBCF}"/>
              </a:ext>
            </a:extLst>
          </p:cNvPr>
          <p:cNvSpPr txBox="1"/>
          <p:nvPr/>
        </p:nvSpPr>
        <p:spPr>
          <a:xfrm>
            <a:off x="4759890" y="2104373"/>
            <a:ext cx="28247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/>
              <a:t>是的，因爲基督在十字架上受死，全部擔當了我們罪的刑罰，上帝白白地將基督的義歸在我們身上，就好像這義是出于我們自己的，他也不再紀念我們的罪愆。</a:t>
            </a:r>
            <a:endParaRPr lang="en-US" sz="1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A050611-4D8E-4BB7-BA0A-33EF60868EA7}"/>
              </a:ext>
            </a:extLst>
          </p:cNvPr>
          <p:cNvSpPr txBox="1"/>
          <p:nvPr/>
        </p:nvSpPr>
        <p:spPr>
          <a:xfrm>
            <a:off x="1559339" y="2104373"/>
            <a:ext cx="2824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/>
              <a:t>神使那無罪的，替我們成爲罪，好叫我們在他裏面成爲　神的義。</a:t>
            </a:r>
            <a:r>
              <a:rPr lang="en-US" altLang="zh-CN" sz="1800" dirty="0"/>
              <a:t>【</a:t>
            </a:r>
            <a:r>
              <a:rPr lang="zh-CN" altLang="en-US" sz="1800" dirty="0"/>
              <a:t>林後</a:t>
            </a:r>
            <a:r>
              <a:rPr lang="en-US" altLang="zh-CN" sz="1800" dirty="0"/>
              <a:t>5:21】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314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/>
          <p:nvPr/>
        </p:nvSpPr>
        <p:spPr>
          <a:xfrm>
            <a:off x="1503899" y="854576"/>
            <a:ext cx="1711533" cy="3434340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body" idx="4294967295"/>
          </p:nvPr>
        </p:nvSpPr>
        <p:spPr>
          <a:xfrm>
            <a:off x="3649725" y="854500"/>
            <a:ext cx="3689400" cy="34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>
                <a:latin typeface="Abril Fatface"/>
                <a:ea typeface="Abril Fatface"/>
                <a:cs typeface="Abril Fatface"/>
                <a:sym typeface="Abril Fatface"/>
              </a:rPr>
              <a:t>Android project</a:t>
            </a:r>
            <a:endParaRPr sz="3000" dirty="0"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Show and explain your web, app or software projects using these gadget templates.</a:t>
            </a:r>
            <a:endParaRPr sz="1800" dirty="0"/>
          </a:p>
        </p:txBody>
      </p:sp>
      <p:sp>
        <p:nvSpPr>
          <p:cNvPr id="241" name="Google Shape;241;p31"/>
          <p:cNvSpPr/>
          <p:nvPr/>
        </p:nvSpPr>
        <p:spPr>
          <a:xfrm>
            <a:off x="1580865" y="1142592"/>
            <a:ext cx="1557600" cy="27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2" name="Google Shape;242;p31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/>
          <p:nvPr/>
        </p:nvSpPr>
        <p:spPr>
          <a:xfrm>
            <a:off x="1494750" y="782000"/>
            <a:ext cx="1712554" cy="3603945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8" name="Google Shape;248;p32"/>
          <p:cNvSpPr/>
          <p:nvPr/>
        </p:nvSpPr>
        <p:spPr>
          <a:xfrm>
            <a:off x="1615802" y="1301945"/>
            <a:ext cx="1460700" cy="25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9" name="Google Shape;249;p32"/>
          <p:cNvSpPr txBox="1">
            <a:spLocks noGrp="1"/>
          </p:cNvSpPr>
          <p:nvPr>
            <p:ph type="body" idx="4294967295"/>
          </p:nvPr>
        </p:nvSpPr>
        <p:spPr>
          <a:xfrm>
            <a:off x="3649725" y="854500"/>
            <a:ext cx="3689400" cy="34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>
                <a:latin typeface="Abril Fatface"/>
                <a:ea typeface="Abril Fatface"/>
                <a:cs typeface="Abril Fatface"/>
                <a:sym typeface="Abril Fatface"/>
              </a:rPr>
              <a:t>iPhone project</a:t>
            </a:r>
            <a:endParaRPr sz="3000" dirty="0"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Show and explain your web, app or software projects using these gadget templates.</a:t>
            </a:r>
            <a:endParaRPr sz="1800" dirty="0"/>
          </a:p>
        </p:txBody>
      </p:sp>
      <p:sp>
        <p:nvSpPr>
          <p:cNvPr id="250" name="Google Shape;250;p32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/>
          <p:nvPr/>
        </p:nvSpPr>
        <p:spPr>
          <a:xfrm>
            <a:off x="1168878" y="959375"/>
            <a:ext cx="2280286" cy="3224901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6" name="Google Shape;256;p33"/>
          <p:cNvSpPr/>
          <p:nvPr/>
        </p:nvSpPr>
        <p:spPr>
          <a:xfrm>
            <a:off x="1326225" y="1256105"/>
            <a:ext cx="1974600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7" name="Google Shape;257;p33"/>
          <p:cNvSpPr txBox="1">
            <a:spLocks noGrp="1"/>
          </p:cNvSpPr>
          <p:nvPr>
            <p:ph type="body" idx="4294967295"/>
          </p:nvPr>
        </p:nvSpPr>
        <p:spPr>
          <a:xfrm>
            <a:off x="3649725" y="854500"/>
            <a:ext cx="3689400" cy="34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>
                <a:latin typeface="Abril Fatface"/>
                <a:ea typeface="Abril Fatface"/>
                <a:cs typeface="Abril Fatface"/>
                <a:sym typeface="Abril Fatface"/>
              </a:rPr>
              <a:t>Tablet project</a:t>
            </a:r>
            <a:endParaRPr sz="3000" dirty="0"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Show and explain your web, app or software projects using these gadget templates.</a:t>
            </a:r>
            <a:endParaRPr sz="1800" dirty="0"/>
          </a:p>
        </p:txBody>
      </p:sp>
      <p:sp>
        <p:nvSpPr>
          <p:cNvPr id="258" name="Google Shape;258;p33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/>
          <p:nvPr/>
        </p:nvSpPr>
        <p:spPr>
          <a:xfrm>
            <a:off x="1272825" y="1110494"/>
            <a:ext cx="3855147" cy="300127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4" name="Google Shape;264;p34"/>
          <p:cNvSpPr/>
          <p:nvPr/>
        </p:nvSpPr>
        <p:spPr>
          <a:xfrm>
            <a:off x="1434150" y="1269875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5" name="Google Shape;265;p34"/>
          <p:cNvSpPr txBox="1">
            <a:spLocks noGrp="1"/>
          </p:cNvSpPr>
          <p:nvPr>
            <p:ph type="body" idx="4294967295"/>
          </p:nvPr>
        </p:nvSpPr>
        <p:spPr>
          <a:xfrm>
            <a:off x="5385350" y="854500"/>
            <a:ext cx="2789400" cy="34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>
                <a:latin typeface="Abril Fatface"/>
                <a:ea typeface="Abril Fatface"/>
                <a:cs typeface="Abril Fatface"/>
                <a:sym typeface="Abril Fatface"/>
              </a:rPr>
              <a:t>Desktop project</a:t>
            </a:r>
            <a:endParaRPr sz="3000" dirty="0"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Show and explain your web, app or software projects using these gadget templates.</a:t>
            </a:r>
            <a:endParaRPr sz="1800" dirty="0"/>
          </a:p>
        </p:txBody>
      </p:sp>
      <p:sp>
        <p:nvSpPr>
          <p:cNvPr id="266" name="Google Shape;266;p34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>
            <a:spLocks noGrp="1"/>
          </p:cNvSpPr>
          <p:nvPr>
            <p:ph type="ctrTitle" idx="4294967295"/>
          </p:nvPr>
        </p:nvSpPr>
        <p:spPr>
          <a:xfrm>
            <a:off x="1352175" y="994350"/>
            <a:ext cx="36222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Thanks!</a:t>
            </a:r>
            <a:endParaRPr sz="3600" dirty="0"/>
          </a:p>
        </p:txBody>
      </p:sp>
      <p:sp>
        <p:nvSpPr>
          <p:cNvPr id="272" name="Google Shape;272;p35"/>
          <p:cNvSpPr txBox="1">
            <a:spLocks noGrp="1"/>
          </p:cNvSpPr>
          <p:nvPr>
            <p:ph type="subTitle" idx="4294967295"/>
          </p:nvPr>
        </p:nvSpPr>
        <p:spPr>
          <a:xfrm>
            <a:off x="1352175" y="1732048"/>
            <a:ext cx="3622200" cy="20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Any questions?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You can find me at @username and user@mail.me</a:t>
            </a:r>
            <a:endParaRPr sz="1800" b="1" dirty="0"/>
          </a:p>
        </p:txBody>
      </p:sp>
      <p:grpSp>
        <p:nvGrpSpPr>
          <p:cNvPr id="273" name="Google Shape;273;p35"/>
          <p:cNvGrpSpPr/>
          <p:nvPr/>
        </p:nvGrpSpPr>
        <p:grpSpPr>
          <a:xfrm>
            <a:off x="5387609" y="1337852"/>
            <a:ext cx="2520593" cy="2467685"/>
            <a:chOff x="1233350" y="1619250"/>
            <a:chExt cx="466500" cy="456725"/>
          </a:xfrm>
        </p:grpSpPr>
        <p:sp>
          <p:nvSpPr>
            <p:cNvPr id="274" name="Google Shape;274;p35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5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5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5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Credits</a:t>
            </a:r>
            <a:endParaRPr dirty="0"/>
          </a:p>
        </p:txBody>
      </p:sp>
      <p:sp>
        <p:nvSpPr>
          <p:cNvPr id="284" name="Google Shape;284;p36"/>
          <p:cNvSpPr txBox="1">
            <a:spLocks noGrp="1"/>
          </p:cNvSpPr>
          <p:nvPr>
            <p:ph type="body" idx="1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Special thanks to all the people who made and released these awesome resources for free: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 sz="2400" dirty="0"/>
              <a:t>Presentation template by </a:t>
            </a:r>
            <a:r>
              <a:rPr lang="en" sz="2400" u="sng" dirty="0">
                <a:hlinkClick r:id="rId3"/>
              </a:rPr>
              <a:t>SlidesCarnival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 sz="2400" dirty="0"/>
              <a:t>Photographs by </a:t>
            </a:r>
            <a:r>
              <a:rPr lang="en" sz="2400" u="sng" dirty="0">
                <a:hlinkClick r:id="rId4"/>
              </a:rPr>
              <a:t>Unsplash</a:t>
            </a:r>
            <a:endParaRPr sz="2400" dirty="0"/>
          </a:p>
        </p:txBody>
      </p:sp>
      <p:sp>
        <p:nvSpPr>
          <p:cNvPr id="285" name="Google Shape;285;p36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Presentation design</a:t>
            </a:r>
            <a:endParaRPr sz="2000" dirty="0"/>
          </a:p>
        </p:txBody>
      </p:sp>
      <p:sp>
        <p:nvSpPr>
          <p:cNvPr id="291" name="Google Shape;291;p37"/>
          <p:cNvSpPr txBox="1">
            <a:spLocks noGrp="1"/>
          </p:cNvSpPr>
          <p:nvPr>
            <p:ph type="body" idx="1"/>
          </p:nvPr>
        </p:nvSpPr>
        <p:spPr>
          <a:xfrm>
            <a:off x="3797150" y="530474"/>
            <a:ext cx="48897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/>
              <a:t>This presentation uses the following typographies and colors: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</a:pPr>
            <a:r>
              <a:rPr lang="en" sz="1600" dirty="0"/>
              <a:t>Titles: Abril Fatface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</a:pPr>
            <a:r>
              <a:rPr lang="en" sz="1600" dirty="0"/>
              <a:t>Body copy: Raleway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/>
              <a:t>You can download the fonts on these pages: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 dirty="0">
                <a:hlinkClick r:id="rId3"/>
              </a:rPr>
              <a:t>https://www.fontsquirrel.com/fonts/abril-fatface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 dirty="0">
                <a:hlinkClick r:id="rId4"/>
              </a:rPr>
              <a:t>https://www.fontsquirrel.com/fonts/raleway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/>
              <a:t>Pastel green </a:t>
            </a:r>
            <a:r>
              <a:rPr lang="en" sz="1600" b="1" dirty="0">
                <a:solidFill>
                  <a:srgbClr val="BDECE5"/>
                </a:solidFill>
              </a:rPr>
              <a:t>#bdece5</a:t>
            </a:r>
            <a:endParaRPr sz="1600" b="1" dirty="0">
              <a:solidFill>
                <a:srgbClr val="BDECE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Pastel blue </a:t>
            </a:r>
            <a:r>
              <a:rPr lang="en" sz="1600" b="1" dirty="0">
                <a:solidFill>
                  <a:srgbClr val="AFCFEC"/>
                </a:solidFill>
              </a:rPr>
              <a:t>#afcfec</a:t>
            </a:r>
            <a:endParaRPr sz="1600" b="1" dirty="0">
              <a:solidFill>
                <a:srgbClr val="AFCFE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Violet </a:t>
            </a:r>
            <a:r>
              <a:rPr lang="en" sz="1600" b="1" dirty="0">
                <a:solidFill>
                  <a:srgbClr val="C0CAFC"/>
                </a:solidFill>
              </a:rPr>
              <a:t>#c0cafc</a:t>
            </a:r>
            <a:endParaRPr sz="1600" b="1" dirty="0">
              <a:solidFill>
                <a:srgbClr val="C0CAFC"/>
              </a:solidFill>
            </a:endParaRPr>
          </a:p>
        </p:txBody>
      </p:sp>
      <p:sp>
        <p:nvSpPr>
          <p:cNvPr id="292" name="Google Shape;292;p37"/>
          <p:cNvSpPr txBox="1"/>
          <p:nvPr/>
        </p:nvSpPr>
        <p:spPr>
          <a:xfrm>
            <a:off x="3797150" y="4400250"/>
            <a:ext cx="50433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3" name="Google Shape;293;p37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38"/>
          <p:cNvGrpSpPr/>
          <p:nvPr/>
        </p:nvGrpSpPr>
        <p:grpSpPr>
          <a:xfrm>
            <a:off x="1115743" y="709438"/>
            <a:ext cx="288896" cy="365365"/>
            <a:chOff x="584925" y="238125"/>
            <a:chExt cx="415200" cy="525100"/>
          </a:xfrm>
        </p:grpSpPr>
        <p:sp>
          <p:nvSpPr>
            <p:cNvPr id="299" name="Google Shape;299;p3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8"/>
          <p:cNvGrpSpPr/>
          <p:nvPr/>
        </p:nvGrpSpPr>
        <p:grpSpPr>
          <a:xfrm>
            <a:off x="1574554" y="762528"/>
            <a:ext cx="309300" cy="257481"/>
            <a:chOff x="1244325" y="314425"/>
            <a:chExt cx="444525" cy="370050"/>
          </a:xfrm>
        </p:grpSpPr>
        <p:sp>
          <p:nvSpPr>
            <p:cNvPr id="306" name="Google Shape;306;p38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38"/>
          <p:cNvGrpSpPr/>
          <p:nvPr/>
        </p:nvGrpSpPr>
        <p:grpSpPr>
          <a:xfrm>
            <a:off x="2050376" y="761258"/>
            <a:ext cx="295715" cy="260020"/>
            <a:chOff x="1928175" y="312600"/>
            <a:chExt cx="425000" cy="373700"/>
          </a:xfrm>
        </p:grpSpPr>
        <p:sp>
          <p:nvSpPr>
            <p:cNvPr id="309" name="Google Shape;309;p38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Google Shape;311;p38"/>
          <p:cNvSpPr/>
          <p:nvPr/>
        </p:nvSpPr>
        <p:spPr>
          <a:xfrm>
            <a:off x="2546362" y="751939"/>
            <a:ext cx="242173" cy="278703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8"/>
          <p:cNvSpPr/>
          <p:nvPr/>
        </p:nvSpPr>
        <p:spPr>
          <a:xfrm>
            <a:off x="3031994" y="752792"/>
            <a:ext cx="209053" cy="276998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38"/>
          <p:cNvGrpSpPr/>
          <p:nvPr/>
        </p:nvGrpSpPr>
        <p:grpSpPr>
          <a:xfrm>
            <a:off x="3435349" y="747672"/>
            <a:ext cx="339898" cy="287209"/>
            <a:chOff x="3918650" y="293075"/>
            <a:chExt cx="488500" cy="412775"/>
          </a:xfrm>
        </p:grpSpPr>
        <p:sp>
          <p:nvSpPr>
            <p:cNvPr id="314" name="Google Shape;314;p38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8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38"/>
          <p:cNvGrpSpPr/>
          <p:nvPr/>
        </p:nvGrpSpPr>
        <p:grpSpPr>
          <a:xfrm>
            <a:off x="3934533" y="725998"/>
            <a:ext cx="279572" cy="330540"/>
            <a:chOff x="4636075" y="261925"/>
            <a:chExt cx="401800" cy="475050"/>
          </a:xfrm>
        </p:grpSpPr>
        <p:sp>
          <p:nvSpPr>
            <p:cNvPr id="318" name="Google Shape;318;p38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38"/>
          <p:cNvSpPr/>
          <p:nvPr/>
        </p:nvSpPr>
        <p:spPr>
          <a:xfrm>
            <a:off x="4383554" y="751504"/>
            <a:ext cx="320346" cy="279572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38"/>
          <p:cNvGrpSpPr/>
          <p:nvPr/>
        </p:nvGrpSpPr>
        <p:grpSpPr>
          <a:xfrm>
            <a:off x="4872159" y="753621"/>
            <a:ext cx="280407" cy="274876"/>
            <a:chOff x="5983625" y="301625"/>
            <a:chExt cx="403000" cy="395050"/>
          </a:xfrm>
        </p:grpSpPr>
        <p:sp>
          <p:nvSpPr>
            <p:cNvPr id="324" name="Google Shape;324;p3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8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8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8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8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8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8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8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8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38"/>
          <p:cNvGrpSpPr/>
          <p:nvPr/>
        </p:nvGrpSpPr>
        <p:grpSpPr>
          <a:xfrm>
            <a:off x="5343302" y="751482"/>
            <a:ext cx="276163" cy="275746"/>
            <a:chOff x="6660750" y="298550"/>
            <a:chExt cx="396900" cy="396300"/>
          </a:xfrm>
        </p:grpSpPr>
        <p:sp>
          <p:nvSpPr>
            <p:cNvPr id="345" name="Google Shape;345;p38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8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8"/>
          <p:cNvGrpSpPr/>
          <p:nvPr/>
        </p:nvGrpSpPr>
        <p:grpSpPr>
          <a:xfrm>
            <a:off x="1115743" y="1185678"/>
            <a:ext cx="288896" cy="349657"/>
            <a:chOff x="584925" y="922575"/>
            <a:chExt cx="415200" cy="502525"/>
          </a:xfrm>
        </p:grpSpPr>
        <p:sp>
          <p:nvSpPr>
            <p:cNvPr id="348" name="Google Shape;348;p38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8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38"/>
          <p:cNvGrpSpPr/>
          <p:nvPr/>
        </p:nvGrpSpPr>
        <p:grpSpPr>
          <a:xfrm>
            <a:off x="1576258" y="1177607"/>
            <a:ext cx="305908" cy="364530"/>
            <a:chOff x="1246775" y="910975"/>
            <a:chExt cx="439650" cy="523900"/>
          </a:xfrm>
        </p:grpSpPr>
        <p:sp>
          <p:nvSpPr>
            <p:cNvPr id="352" name="Google Shape;352;p38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8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8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38"/>
          <p:cNvGrpSpPr/>
          <p:nvPr/>
        </p:nvGrpSpPr>
        <p:grpSpPr>
          <a:xfrm>
            <a:off x="2049107" y="1236228"/>
            <a:ext cx="298255" cy="248122"/>
            <a:chOff x="1926350" y="995225"/>
            <a:chExt cx="428650" cy="356600"/>
          </a:xfrm>
        </p:grpSpPr>
        <p:sp>
          <p:nvSpPr>
            <p:cNvPr id="356" name="Google Shape;356;p3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38"/>
          <p:cNvSpPr/>
          <p:nvPr/>
        </p:nvSpPr>
        <p:spPr>
          <a:xfrm>
            <a:off x="2521711" y="1215479"/>
            <a:ext cx="291471" cy="289766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8"/>
          <p:cNvSpPr/>
          <p:nvPr/>
        </p:nvSpPr>
        <p:spPr>
          <a:xfrm>
            <a:off x="2991216" y="1229936"/>
            <a:ext cx="290601" cy="260873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8"/>
          <p:cNvSpPr/>
          <p:nvPr/>
        </p:nvSpPr>
        <p:spPr>
          <a:xfrm>
            <a:off x="3464532" y="1232058"/>
            <a:ext cx="282112" cy="256611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8"/>
          <p:cNvSpPr/>
          <p:nvPr/>
        </p:nvSpPr>
        <p:spPr>
          <a:xfrm>
            <a:off x="3942945" y="1234598"/>
            <a:ext cx="263430" cy="25153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4" name="Google Shape;364;p38"/>
          <p:cNvGrpSpPr/>
          <p:nvPr/>
        </p:nvGrpSpPr>
        <p:grpSpPr>
          <a:xfrm>
            <a:off x="4398040" y="1217546"/>
            <a:ext cx="290601" cy="291018"/>
            <a:chOff x="5302225" y="968375"/>
            <a:chExt cx="417650" cy="418250"/>
          </a:xfrm>
        </p:grpSpPr>
        <p:sp>
          <p:nvSpPr>
            <p:cNvPr id="365" name="Google Shape;365;p3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38"/>
          <p:cNvGrpSpPr/>
          <p:nvPr/>
        </p:nvGrpSpPr>
        <p:grpSpPr>
          <a:xfrm>
            <a:off x="4832220" y="1184826"/>
            <a:ext cx="360285" cy="350927"/>
            <a:chOff x="5926225" y="921350"/>
            <a:chExt cx="517800" cy="504350"/>
          </a:xfrm>
        </p:grpSpPr>
        <p:sp>
          <p:nvSpPr>
            <p:cNvPr id="368" name="Google Shape;368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38"/>
          <p:cNvGrpSpPr/>
          <p:nvPr/>
        </p:nvGrpSpPr>
        <p:grpSpPr>
          <a:xfrm>
            <a:off x="5313139" y="1191628"/>
            <a:ext cx="336489" cy="337341"/>
            <a:chOff x="6617400" y="931125"/>
            <a:chExt cx="483600" cy="484825"/>
          </a:xfrm>
        </p:grpSpPr>
        <p:sp>
          <p:nvSpPr>
            <p:cNvPr id="371" name="Google Shape;371;p38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38"/>
          <p:cNvGrpSpPr/>
          <p:nvPr/>
        </p:nvGrpSpPr>
        <p:grpSpPr>
          <a:xfrm>
            <a:off x="1097896" y="1715443"/>
            <a:ext cx="324591" cy="227735"/>
            <a:chOff x="559275" y="1683950"/>
            <a:chExt cx="466500" cy="327300"/>
          </a:xfrm>
        </p:grpSpPr>
        <p:sp>
          <p:nvSpPr>
            <p:cNvPr id="374" name="Google Shape;374;p38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38"/>
          <p:cNvGrpSpPr/>
          <p:nvPr/>
        </p:nvGrpSpPr>
        <p:grpSpPr>
          <a:xfrm>
            <a:off x="1566917" y="1670425"/>
            <a:ext cx="324591" cy="317789"/>
            <a:chOff x="1233350" y="1619250"/>
            <a:chExt cx="466500" cy="456725"/>
          </a:xfrm>
        </p:grpSpPr>
        <p:sp>
          <p:nvSpPr>
            <p:cNvPr id="377" name="Google Shape;377;p38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38"/>
          <p:cNvGrpSpPr/>
          <p:nvPr/>
        </p:nvGrpSpPr>
        <p:grpSpPr>
          <a:xfrm>
            <a:off x="2046132" y="1677209"/>
            <a:ext cx="304204" cy="304204"/>
            <a:chOff x="1922075" y="1629000"/>
            <a:chExt cx="437200" cy="437200"/>
          </a:xfrm>
        </p:grpSpPr>
        <p:sp>
          <p:nvSpPr>
            <p:cNvPr id="382" name="Google Shape;382;p3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38"/>
          <p:cNvGrpSpPr/>
          <p:nvPr/>
        </p:nvGrpSpPr>
        <p:grpSpPr>
          <a:xfrm>
            <a:off x="2513884" y="1675939"/>
            <a:ext cx="306743" cy="306743"/>
            <a:chOff x="2594325" y="1627175"/>
            <a:chExt cx="440850" cy="440850"/>
          </a:xfrm>
        </p:grpSpPr>
        <p:sp>
          <p:nvSpPr>
            <p:cNvPr id="385" name="Google Shape;385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38"/>
          <p:cNvSpPr/>
          <p:nvPr/>
        </p:nvSpPr>
        <p:spPr>
          <a:xfrm>
            <a:off x="2996731" y="1689666"/>
            <a:ext cx="279572" cy="27955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" name="Google Shape;389;p38"/>
          <p:cNvGrpSpPr/>
          <p:nvPr/>
        </p:nvGrpSpPr>
        <p:grpSpPr>
          <a:xfrm>
            <a:off x="3480819" y="1652995"/>
            <a:ext cx="248957" cy="352631"/>
            <a:chOff x="3984000" y="1594200"/>
            <a:chExt cx="357800" cy="506800"/>
          </a:xfrm>
        </p:grpSpPr>
        <p:sp>
          <p:nvSpPr>
            <p:cNvPr id="390" name="Google Shape;390;p38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8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38"/>
          <p:cNvGrpSpPr/>
          <p:nvPr/>
        </p:nvGrpSpPr>
        <p:grpSpPr>
          <a:xfrm>
            <a:off x="3910319" y="1728611"/>
            <a:ext cx="328000" cy="201399"/>
            <a:chOff x="4601275" y="1702875"/>
            <a:chExt cx="471400" cy="289450"/>
          </a:xfrm>
        </p:grpSpPr>
        <p:sp>
          <p:nvSpPr>
            <p:cNvPr id="393" name="Google Shape;393;p38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8"/>
          <p:cNvGrpSpPr/>
          <p:nvPr/>
        </p:nvGrpSpPr>
        <p:grpSpPr>
          <a:xfrm>
            <a:off x="4395066" y="1679331"/>
            <a:ext cx="296550" cy="299959"/>
            <a:chOff x="5297950" y="1632050"/>
            <a:chExt cx="426200" cy="431100"/>
          </a:xfrm>
        </p:grpSpPr>
        <p:sp>
          <p:nvSpPr>
            <p:cNvPr id="399" name="Google Shape;399;p38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38"/>
          <p:cNvGrpSpPr/>
          <p:nvPr/>
        </p:nvGrpSpPr>
        <p:grpSpPr>
          <a:xfrm>
            <a:off x="4863235" y="1670425"/>
            <a:ext cx="298255" cy="317789"/>
            <a:chOff x="5970800" y="1619250"/>
            <a:chExt cx="428650" cy="456725"/>
          </a:xfrm>
        </p:grpSpPr>
        <p:sp>
          <p:nvSpPr>
            <p:cNvPr id="402" name="Google Shape;402;p3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38"/>
          <p:cNvGrpSpPr/>
          <p:nvPr/>
        </p:nvGrpSpPr>
        <p:grpSpPr>
          <a:xfrm>
            <a:off x="5318671" y="1666598"/>
            <a:ext cx="334349" cy="305039"/>
            <a:chOff x="6625350" y="1613750"/>
            <a:chExt cx="480525" cy="438400"/>
          </a:xfrm>
        </p:grpSpPr>
        <p:sp>
          <p:nvSpPr>
            <p:cNvPr id="408" name="Google Shape;408;p38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38"/>
          <p:cNvGrpSpPr/>
          <p:nvPr/>
        </p:nvGrpSpPr>
        <p:grpSpPr>
          <a:xfrm>
            <a:off x="1134008" y="2162808"/>
            <a:ext cx="252367" cy="271066"/>
            <a:chOff x="611175" y="2326900"/>
            <a:chExt cx="362700" cy="389575"/>
          </a:xfrm>
        </p:grpSpPr>
        <p:sp>
          <p:nvSpPr>
            <p:cNvPr id="414" name="Google Shape;414;p38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" name="Google Shape;418;p38"/>
          <p:cNvSpPr/>
          <p:nvPr/>
        </p:nvSpPr>
        <p:spPr>
          <a:xfrm>
            <a:off x="1596321" y="2165523"/>
            <a:ext cx="265970" cy="265970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8"/>
          <p:cNvSpPr/>
          <p:nvPr/>
        </p:nvSpPr>
        <p:spPr>
          <a:xfrm>
            <a:off x="2065392" y="2165523"/>
            <a:ext cx="265970" cy="265970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8"/>
          <p:cNvSpPr/>
          <p:nvPr/>
        </p:nvSpPr>
        <p:spPr>
          <a:xfrm>
            <a:off x="2534463" y="2165523"/>
            <a:ext cx="265970" cy="265970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" name="Google Shape;421;p38"/>
          <p:cNvGrpSpPr/>
          <p:nvPr/>
        </p:nvGrpSpPr>
        <p:grpSpPr>
          <a:xfrm>
            <a:off x="3065322" y="2119477"/>
            <a:ext cx="141908" cy="354336"/>
            <a:chOff x="3386850" y="2264625"/>
            <a:chExt cx="203950" cy="509250"/>
          </a:xfrm>
        </p:grpSpPr>
        <p:sp>
          <p:nvSpPr>
            <p:cNvPr id="422" name="Google Shape;422;p38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38"/>
          <p:cNvGrpSpPr/>
          <p:nvPr/>
        </p:nvGrpSpPr>
        <p:grpSpPr>
          <a:xfrm>
            <a:off x="4016116" y="2164513"/>
            <a:ext cx="116407" cy="264265"/>
            <a:chOff x="4753325" y="2329350"/>
            <a:chExt cx="167300" cy="379800"/>
          </a:xfrm>
        </p:grpSpPr>
        <p:sp>
          <p:nvSpPr>
            <p:cNvPr id="425" name="Google Shape;425;p38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38"/>
          <p:cNvGrpSpPr/>
          <p:nvPr/>
        </p:nvGrpSpPr>
        <p:grpSpPr>
          <a:xfrm>
            <a:off x="3544955" y="2121164"/>
            <a:ext cx="120687" cy="350944"/>
            <a:chOff x="4076175" y="2267050"/>
            <a:chExt cx="173450" cy="504375"/>
          </a:xfrm>
        </p:grpSpPr>
        <p:sp>
          <p:nvSpPr>
            <p:cNvPr id="428" name="Google Shape;428;p38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38"/>
          <p:cNvSpPr/>
          <p:nvPr/>
        </p:nvSpPr>
        <p:spPr>
          <a:xfrm>
            <a:off x="4410745" y="2158303"/>
            <a:ext cx="265970" cy="280407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1" name="Google Shape;431;p38"/>
          <p:cNvGrpSpPr/>
          <p:nvPr/>
        </p:nvGrpSpPr>
        <p:grpSpPr>
          <a:xfrm>
            <a:off x="4866209" y="2163225"/>
            <a:ext cx="292306" cy="270214"/>
            <a:chOff x="5975075" y="2327500"/>
            <a:chExt cx="420100" cy="388350"/>
          </a:xfrm>
        </p:grpSpPr>
        <p:sp>
          <p:nvSpPr>
            <p:cNvPr id="432" name="Google Shape;432;p3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38"/>
          <p:cNvGrpSpPr/>
          <p:nvPr/>
        </p:nvGrpSpPr>
        <p:grpSpPr>
          <a:xfrm>
            <a:off x="5391730" y="2155154"/>
            <a:ext cx="179308" cy="292306"/>
            <a:chOff x="6730350" y="2315900"/>
            <a:chExt cx="257700" cy="420100"/>
          </a:xfrm>
        </p:grpSpPr>
        <p:sp>
          <p:nvSpPr>
            <p:cNvPr id="435" name="Google Shape;435;p3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38"/>
          <p:cNvGrpSpPr/>
          <p:nvPr/>
        </p:nvGrpSpPr>
        <p:grpSpPr>
          <a:xfrm>
            <a:off x="1214721" y="2601666"/>
            <a:ext cx="90941" cy="331392"/>
            <a:chOff x="727175" y="2957625"/>
            <a:chExt cx="130700" cy="476275"/>
          </a:xfrm>
        </p:grpSpPr>
        <p:sp>
          <p:nvSpPr>
            <p:cNvPr id="441" name="Google Shape;441;p38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38"/>
          <p:cNvSpPr/>
          <p:nvPr/>
        </p:nvSpPr>
        <p:spPr>
          <a:xfrm>
            <a:off x="2059025" y="2588719"/>
            <a:ext cx="278703" cy="357728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8"/>
          <p:cNvSpPr/>
          <p:nvPr/>
        </p:nvSpPr>
        <p:spPr>
          <a:xfrm>
            <a:off x="1626070" y="2588719"/>
            <a:ext cx="206479" cy="357728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5" name="Google Shape;445;p38"/>
          <p:cNvGrpSpPr/>
          <p:nvPr/>
        </p:nvGrpSpPr>
        <p:grpSpPr>
          <a:xfrm>
            <a:off x="2506230" y="2612277"/>
            <a:ext cx="322051" cy="310153"/>
            <a:chOff x="2583325" y="2972875"/>
            <a:chExt cx="462850" cy="445750"/>
          </a:xfrm>
        </p:grpSpPr>
        <p:sp>
          <p:nvSpPr>
            <p:cNvPr id="446" name="Google Shape;446;p3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38"/>
          <p:cNvGrpSpPr/>
          <p:nvPr/>
        </p:nvGrpSpPr>
        <p:grpSpPr>
          <a:xfrm>
            <a:off x="2964205" y="2658600"/>
            <a:ext cx="344143" cy="217524"/>
            <a:chOff x="3241525" y="3039450"/>
            <a:chExt cx="494600" cy="312625"/>
          </a:xfrm>
        </p:grpSpPr>
        <p:sp>
          <p:nvSpPr>
            <p:cNvPr id="449" name="Google Shape;449;p38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38"/>
          <p:cNvSpPr/>
          <p:nvPr/>
        </p:nvSpPr>
        <p:spPr>
          <a:xfrm>
            <a:off x="3926800" y="2619738"/>
            <a:ext cx="295715" cy="29569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2" name="Google Shape;452;p38"/>
          <p:cNvGrpSpPr/>
          <p:nvPr/>
        </p:nvGrpSpPr>
        <p:grpSpPr>
          <a:xfrm>
            <a:off x="4365320" y="2635656"/>
            <a:ext cx="356041" cy="263412"/>
            <a:chOff x="5255200" y="3006475"/>
            <a:chExt cx="511700" cy="378575"/>
          </a:xfrm>
        </p:grpSpPr>
        <p:sp>
          <p:nvSpPr>
            <p:cNvPr id="453" name="Google Shape;453;p38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p38"/>
          <p:cNvGrpSpPr/>
          <p:nvPr/>
        </p:nvGrpSpPr>
        <p:grpSpPr>
          <a:xfrm>
            <a:off x="3461267" y="2620366"/>
            <a:ext cx="288061" cy="293993"/>
            <a:chOff x="3955900" y="2984500"/>
            <a:chExt cx="414000" cy="422525"/>
          </a:xfrm>
        </p:grpSpPr>
        <p:sp>
          <p:nvSpPr>
            <p:cNvPr id="456" name="Google Shape;456;p38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" name="Google Shape;459;p38"/>
          <p:cNvSpPr/>
          <p:nvPr/>
        </p:nvSpPr>
        <p:spPr>
          <a:xfrm>
            <a:off x="1100912" y="3110052"/>
            <a:ext cx="322034" cy="253219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8"/>
          <p:cNvSpPr/>
          <p:nvPr/>
        </p:nvSpPr>
        <p:spPr>
          <a:xfrm>
            <a:off x="4900640" y="2606134"/>
            <a:ext cx="224326" cy="322903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1" name="Google Shape;461;p38"/>
          <p:cNvGrpSpPr/>
          <p:nvPr/>
        </p:nvGrpSpPr>
        <p:grpSpPr>
          <a:xfrm>
            <a:off x="5371343" y="2616104"/>
            <a:ext cx="220082" cy="312710"/>
            <a:chOff x="6701050" y="2978375"/>
            <a:chExt cx="316300" cy="449425"/>
          </a:xfrm>
        </p:grpSpPr>
        <p:sp>
          <p:nvSpPr>
            <p:cNvPr id="462" name="Google Shape;462;p38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38"/>
          <p:cNvGrpSpPr/>
          <p:nvPr/>
        </p:nvGrpSpPr>
        <p:grpSpPr>
          <a:xfrm>
            <a:off x="1572431" y="3131014"/>
            <a:ext cx="313562" cy="210740"/>
            <a:chOff x="1241275" y="3718400"/>
            <a:chExt cx="450650" cy="302875"/>
          </a:xfrm>
        </p:grpSpPr>
        <p:sp>
          <p:nvSpPr>
            <p:cNvPr id="465" name="Google Shape;465;p38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38"/>
          <p:cNvGrpSpPr/>
          <p:nvPr/>
        </p:nvGrpSpPr>
        <p:grpSpPr>
          <a:xfrm>
            <a:off x="2045715" y="3114871"/>
            <a:ext cx="305039" cy="243443"/>
            <a:chOff x="1921475" y="3695200"/>
            <a:chExt cx="438400" cy="349875"/>
          </a:xfrm>
        </p:grpSpPr>
        <p:sp>
          <p:nvSpPr>
            <p:cNvPr id="470" name="Google Shape;470;p38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38"/>
          <p:cNvGrpSpPr/>
          <p:nvPr/>
        </p:nvGrpSpPr>
        <p:grpSpPr>
          <a:xfrm>
            <a:off x="2517711" y="3111044"/>
            <a:ext cx="299090" cy="250679"/>
            <a:chOff x="2599825" y="3689700"/>
            <a:chExt cx="429850" cy="360275"/>
          </a:xfrm>
        </p:grpSpPr>
        <p:sp>
          <p:nvSpPr>
            <p:cNvPr id="474" name="Google Shape;474;p3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38"/>
          <p:cNvGrpSpPr/>
          <p:nvPr/>
        </p:nvGrpSpPr>
        <p:grpSpPr>
          <a:xfrm>
            <a:off x="3001170" y="3085126"/>
            <a:ext cx="270214" cy="282112"/>
            <a:chOff x="3294650" y="3652450"/>
            <a:chExt cx="388350" cy="405450"/>
          </a:xfrm>
        </p:grpSpPr>
        <p:sp>
          <p:nvSpPr>
            <p:cNvPr id="477" name="Google Shape;477;p38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38"/>
          <p:cNvGrpSpPr/>
          <p:nvPr/>
        </p:nvGrpSpPr>
        <p:grpSpPr>
          <a:xfrm>
            <a:off x="3447682" y="3120820"/>
            <a:ext cx="315232" cy="231127"/>
            <a:chOff x="3936375" y="3703750"/>
            <a:chExt cx="453050" cy="332175"/>
          </a:xfrm>
        </p:grpSpPr>
        <p:sp>
          <p:nvSpPr>
            <p:cNvPr id="481" name="Google Shape;481;p38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38"/>
          <p:cNvGrpSpPr/>
          <p:nvPr/>
        </p:nvGrpSpPr>
        <p:grpSpPr>
          <a:xfrm>
            <a:off x="3916703" y="3120820"/>
            <a:ext cx="315232" cy="231127"/>
            <a:chOff x="4610450" y="3703750"/>
            <a:chExt cx="453050" cy="332175"/>
          </a:xfrm>
        </p:grpSpPr>
        <p:sp>
          <p:nvSpPr>
            <p:cNvPr id="487" name="Google Shape;487;p38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38"/>
          <p:cNvGrpSpPr/>
          <p:nvPr/>
        </p:nvGrpSpPr>
        <p:grpSpPr>
          <a:xfrm>
            <a:off x="4396771" y="3097459"/>
            <a:ext cx="293141" cy="277850"/>
            <a:chOff x="5300400" y="3670175"/>
            <a:chExt cx="421300" cy="399325"/>
          </a:xfrm>
        </p:grpSpPr>
        <p:sp>
          <p:nvSpPr>
            <p:cNvPr id="490" name="Google Shape;490;p38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38"/>
          <p:cNvSpPr/>
          <p:nvPr/>
        </p:nvSpPr>
        <p:spPr>
          <a:xfrm>
            <a:off x="4849650" y="3073518"/>
            <a:ext cx="326295" cy="326278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38"/>
          <p:cNvGrpSpPr/>
          <p:nvPr/>
        </p:nvGrpSpPr>
        <p:grpSpPr>
          <a:xfrm>
            <a:off x="5339058" y="3094049"/>
            <a:ext cx="284652" cy="284669"/>
            <a:chOff x="6654650" y="3665275"/>
            <a:chExt cx="409100" cy="409125"/>
          </a:xfrm>
        </p:grpSpPr>
        <p:sp>
          <p:nvSpPr>
            <p:cNvPr id="497" name="Google Shape;497;p3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38"/>
          <p:cNvGrpSpPr/>
          <p:nvPr/>
        </p:nvGrpSpPr>
        <p:grpSpPr>
          <a:xfrm>
            <a:off x="1105967" y="3551172"/>
            <a:ext cx="308448" cy="308466"/>
            <a:chOff x="570875" y="4322250"/>
            <a:chExt cx="443300" cy="443325"/>
          </a:xfrm>
        </p:grpSpPr>
        <p:sp>
          <p:nvSpPr>
            <p:cNvPr id="500" name="Google Shape;500;p3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4" name="Google Shape;504;p38"/>
          <p:cNvSpPr/>
          <p:nvPr/>
        </p:nvSpPr>
        <p:spPr>
          <a:xfrm>
            <a:off x="1562328" y="3611412"/>
            <a:ext cx="333949" cy="188649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" name="Google Shape;505;p38"/>
          <p:cNvGrpSpPr/>
          <p:nvPr/>
        </p:nvGrpSpPr>
        <p:grpSpPr>
          <a:xfrm>
            <a:off x="2086071" y="3528246"/>
            <a:ext cx="224326" cy="354319"/>
            <a:chOff x="1979475" y="4289300"/>
            <a:chExt cx="322400" cy="509225"/>
          </a:xfrm>
        </p:grpSpPr>
        <p:sp>
          <p:nvSpPr>
            <p:cNvPr id="506" name="Google Shape;506;p38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38"/>
          <p:cNvGrpSpPr/>
          <p:nvPr/>
        </p:nvGrpSpPr>
        <p:grpSpPr>
          <a:xfrm>
            <a:off x="2535123" y="3532908"/>
            <a:ext cx="264682" cy="344995"/>
            <a:chOff x="2624850" y="4296000"/>
            <a:chExt cx="380400" cy="495825"/>
          </a:xfrm>
        </p:grpSpPr>
        <p:sp>
          <p:nvSpPr>
            <p:cNvPr id="510" name="Google Shape;510;p38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Google Shape;513;p38"/>
          <p:cNvSpPr/>
          <p:nvPr/>
        </p:nvSpPr>
        <p:spPr>
          <a:xfrm>
            <a:off x="3464114" y="3564249"/>
            <a:ext cx="282947" cy="28296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8"/>
          <p:cNvSpPr/>
          <p:nvPr/>
        </p:nvSpPr>
        <p:spPr>
          <a:xfrm>
            <a:off x="2995044" y="3582099"/>
            <a:ext cx="282947" cy="247270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8"/>
          <p:cNvSpPr/>
          <p:nvPr/>
        </p:nvSpPr>
        <p:spPr>
          <a:xfrm>
            <a:off x="3931898" y="3562980"/>
            <a:ext cx="285522" cy="285504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6" name="Google Shape;516;p38"/>
          <p:cNvGrpSpPr/>
          <p:nvPr/>
        </p:nvGrpSpPr>
        <p:grpSpPr>
          <a:xfrm>
            <a:off x="4379776" y="3566897"/>
            <a:ext cx="327130" cy="277015"/>
            <a:chOff x="5275975" y="4344850"/>
            <a:chExt cx="470150" cy="398125"/>
          </a:xfrm>
        </p:grpSpPr>
        <p:sp>
          <p:nvSpPr>
            <p:cNvPr id="517" name="Google Shape;517;p38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38"/>
          <p:cNvSpPr/>
          <p:nvPr/>
        </p:nvSpPr>
        <p:spPr>
          <a:xfrm>
            <a:off x="4865794" y="3558735"/>
            <a:ext cx="294010" cy="293993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" name="Google Shape;521;p38"/>
          <p:cNvGrpSpPr/>
          <p:nvPr/>
        </p:nvGrpSpPr>
        <p:grpSpPr>
          <a:xfrm>
            <a:off x="5330552" y="3544388"/>
            <a:ext cx="301664" cy="322034"/>
            <a:chOff x="6642425" y="4312500"/>
            <a:chExt cx="433550" cy="462825"/>
          </a:xfrm>
        </p:grpSpPr>
        <p:sp>
          <p:nvSpPr>
            <p:cNvPr id="522" name="Google Shape;522;p38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38"/>
          <p:cNvSpPr/>
          <p:nvPr/>
        </p:nvSpPr>
        <p:spPr>
          <a:xfrm>
            <a:off x="1066501" y="4060513"/>
            <a:ext cx="387456" cy="228588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38"/>
          <p:cNvGrpSpPr/>
          <p:nvPr/>
        </p:nvGrpSpPr>
        <p:grpSpPr>
          <a:xfrm>
            <a:off x="1574554" y="4022333"/>
            <a:ext cx="309300" cy="304204"/>
            <a:chOff x="1244325" y="4999400"/>
            <a:chExt cx="444525" cy="437200"/>
          </a:xfrm>
        </p:grpSpPr>
        <p:sp>
          <p:nvSpPr>
            <p:cNvPr id="527" name="Google Shape;527;p38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8"/>
          <p:cNvGrpSpPr/>
          <p:nvPr/>
        </p:nvGrpSpPr>
        <p:grpSpPr>
          <a:xfrm>
            <a:off x="2071198" y="4012557"/>
            <a:ext cx="254071" cy="323738"/>
            <a:chOff x="1958100" y="4985350"/>
            <a:chExt cx="365150" cy="465275"/>
          </a:xfrm>
        </p:grpSpPr>
        <p:sp>
          <p:nvSpPr>
            <p:cNvPr id="533" name="Google Shape;533;p38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38"/>
          <p:cNvGrpSpPr/>
          <p:nvPr/>
        </p:nvGrpSpPr>
        <p:grpSpPr>
          <a:xfrm>
            <a:off x="2521520" y="4024873"/>
            <a:ext cx="291471" cy="299525"/>
            <a:chOff x="2605300" y="5003050"/>
            <a:chExt cx="418900" cy="430475"/>
          </a:xfrm>
        </p:grpSpPr>
        <p:sp>
          <p:nvSpPr>
            <p:cNvPr id="537" name="Google Shape;537;p38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38"/>
          <p:cNvGrpSpPr/>
          <p:nvPr/>
        </p:nvGrpSpPr>
        <p:grpSpPr>
          <a:xfrm>
            <a:off x="2962083" y="4031257"/>
            <a:ext cx="348387" cy="286356"/>
            <a:chOff x="3238475" y="5012225"/>
            <a:chExt cx="500700" cy="411550"/>
          </a:xfrm>
        </p:grpSpPr>
        <p:sp>
          <p:nvSpPr>
            <p:cNvPr id="541" name="Google Shape;541;p38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38"/>
          <p:cNvGrpSpPr/>
          <p:nvPr/>
        </p:nvGrpSpPr>
        <p:grpSpPr>
          <a:xfrm>
            <a:off x="3883131" y="4000659"/>
            <a:ext cx="382377" cy="347535"/>
            <a:chOff x="4562200" y="4968250"/>
            <a:chExt cx="549550" cy="499475"/>
          </a:xfrm>
        </p:grpSpPr>
        <p:sp>
          <p:nvSpPr>
            <p:cNvPr id="547" name="Google Shape;547;p38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38"/>
          <p:cNvGrpSpPr/>
          <p:nvPr/>
        </p:nvGrpSpPr>
        <p:grpSpPr>
          <a:xfrm>
            <a:off x="3472748" y="4020211"/>
            <a:ext cx="265100" cy="308013"/>
            <a:chOff x="3972400" y="4996350"/>
            <a:chExt cx="381000" cy="442675"/>
          </a:xfrm>
        </p:grpSpPr>
        <p:sp>
          <p:nvSpPr>
            <p:cNvPr id="553" name="Google Shape;553;p38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38"/>
          <p:cNvGrpSpPr/>
          <p:nvPr/>
        </p:nvGrpSpPr>
        <p:grpSpPr>
          <a:xfrm>
            <a:off x="4355562" y="3994293"/>
            <a:ext cx="375575" cy="360268"/>
            <a:chOff x="5241175" y="4959100"/>
            <a:chExt cx="539775" cy="517775"/>
          </a:xfrm>
        </p:grpSpPr>
        <p:sp>
          <p:nvSpPr>
            <p:cNvPr id="556" name="Google Shape;556;p3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38"/>
          <p:cNvSpPr/>
          <p:nvPr/>
        </p:nvSpPr>
        <p:spPr>
          <a:xfrm>
            <a:off x="4847527" y="4083459"/>
            <a:ext cx="330540" cy="182700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3" name="Google Shape;563;p38"/>
          <p:cNvGrpSpPr/>
          <p:nvPr/>
        </p:nvGrpSpPr>
        <p:grpSpPr>
          <a:xfrm>
            <a:off x="5360297" y="4047817"/>
            <a:ext cx="240903" cy="277015"/>
            <a:chOff x="6685175" y="5036025"/>
            <a:chExt cx="346225" cy="398125"/>
          </a:xfrm>
        </p:grpSpPr>
        <p:sp>
          <p:nvSpPr>
            <p:cNvPr id="564" name="Google Shape;564;p38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8"/>
          <p:cNvGrpSpPr/>
          <p:nvPr/>
        </p:nvGrpSpPr>
        <p:grpSpPr>
          <a:xfrm>
            <a:off x="5978618" y="2258599"/>
            <a:ext cx="432570" cy="421334"/>
            <a:chOff x="5926225" y="921350"/>
            <a:chExt cx="517800" cy="504350"/>
          </a:xfrm>
        </p:grpSpPr>
        <p:sp>
          <p:nvSpPr>
            <p:cNvPr id="570" name="Google Shape;570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572" name="Google Shape;572;p38"/>
          <p:cNvSpPr/>
          <p:nvPr/>
        </p:nvSpPr>
        <p:spPr>
          <a:xfrm>
            <a:off x="6172538" y="24946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C0C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3" name="Google Shape;573;p38"/>
          <p:cNvGrpSpPr/>
          <p:nvPr/>
        </p:nvGrpSpPr>
        <p:grpSpPr>
          <a:xfrm>
            <a:off x="6863605" y="2237979"/>
            <a:ext cx="432570" cy="421334"/>
            <a:chOff x="5926225" y="921350"/>
            <a:chExt cx="517800" cy="504350"/>
          </a:xfrm>
        </p:grpSpPr>
        <p:sp>
          <p:nvSpPr>
            <p:cNvPr id="574" name="Google Shape;574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38"/>
          <p:cNvSpPr/>
          <p:nvPr/>
        </p:nvSpPr>
        <p:spPr>
          <a:xfrm>
            <a:off x="7057526" y="24740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C0CA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" name="Google Shape;577;p38"/>
          <p:cNvGrpSpPr/>
          <p:nvPr/>
        </p:nvGrpSpPr>
        <p:grpSpPr>
          <a:xfrm>
            <a:off x="5978885" y="2987021"/>
            <a:ext cx="1075937" cy="1047989"/>
            <a:chOff x="5926225" y="921350"/>
            <a:chExt cx="517800" cy="504350"/>
          </a:xfrm>
        </p:grpSpPr>
        <p:sp>
          <p:nvSpPr>
            <p:cNvPr id="578" name="Google Shape;578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0" name="Google Shape;580;p38"/>
          <p:cNvSpPr/>
          <p:nvPr/>
        </p:nvSpPr>
        <p:spPr>
          <a:xfrm>
            <a:off x="6461198" y="35741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8"/>
          <p:cNvSpPr txBox="1"/>
          <p:nvPr/>
        </p:nvSpPr>
        <p:spPr>
          <a:xfrm>
            <a:off x="5867575" y="693075"/>
            <a:ext cx="2579100" cy="13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SlidesCarnival icons are editable shapes</a:t>
            </a:r>
            <a:r>
              <a:rPr lang="en" sz="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9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This means that you can:</a:t>
            </a:r>
            <a:endParaRPr sz="9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Char char="●"/>
            </a:pPr>
            <a:r>
              <a:rPr lang="en" sz="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Resize them without losing quality.</a:t>
            </a:r>
            <a:endParaRPr sz="9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Char char="●"/>
            </a:pPr>
            <a:r>
              <a:rPr lang="en" sz="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Change fill color and opacity.</a:t>
            </a:r>
            <a:endParaRPr sz="9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Char char="●"/>
            </a:pPr>
            <a:r>
              <a:rPr lang="en" sz="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Change line color, width and style</a:t>
            </a:r>
            <a:r>
              <a:rPr lang="en" sz="900" dirty="0">
                <a:latin typeface="Raleway"/>
                <a:ea typeface="Raleway"/>
                <a:cs typeface="Raleway"/>
                <a:sym typeface="Raleway"/>
              </a:rPr>
              <a:t>.</a:t>
            </a:r>
            <a:endParaRPr sz="9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Raleway"/>
                <a:ea typeface="Raleway"/>
                <a:cs typeface="Raleway"/>
                <a:sym typeface="Raleway"/>
              </a:rPr>
              <a:t>Isn’t that nice? :)</a:t>
            </a:r>
            <a:endParaRPr sz="9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Raleway"/>
                <a:ea typeface="Raleway"/>
                <a:cs typeface="Raleway"/>
                <a:sym typeface="Raleway"/>
              </a:rPr>
              <a:t>Examples:</a:t>
            </a:r>
            <a:endParaRPr sz="9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8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9"/>
          <p:cNvSpPr txBox="1"/>
          <p:nvPr/>
        </p:nvSpPr>
        <p:spPr>
          <a:xfrm>
            <a:off x="2525268" y="914286"/>
            <a:ext cx="55446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Raleway"/>
                <a:ea typeface="Raleway"/>
                <a:cs typeface="Raleway"/>
                <a:sym typeface="Raleway"/>
              </a:rPr>
              <a:t>Now you can use any emoji as an icon!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And of course it resizes without losing quality and you can change the color.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How? Follow Google instructions </a:t>
            </a:r>
            <a:r>
              <a:rPr lang="en" u="sng" dirty="0">
                <a:latin typeface="Raleway"/>
                <a:ea typeface="Raleway"/>
                <a:cs typeface="Raleway"/>
                <a:sym typeface="Raleway"/>
                <a:hlinkClick r:id="rId3"/>
              </a:rPr>
              <a:t>https://twitter.com/googledocs/status/730087240156643328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8" name="Google Shape;588;p39"/>
          <p:cNvSpPr txBox="1"/>
          <p:nvPr/>
        </p:nvSpPr>
        <p:spPr>
          <a:xfrm>
            <a:off x="1399400" y="2602852"/>
            <a:ext cx="60852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✋👆👉👍👤👦👧👨👩👪💃🏃💑❤😂😉😋😒😭👶😸🐟🍒🍔💣📌📖🔨🎃🎈🎨🏈🏰🌏🔌🔑</a:t>
            </a:r>
            <a:r>
              <a:rPr lang="en" sz="2000" dirty="0">
                <a:highlight>
                  <a:srgbClr val="000000"/>
                </a:highlight>
              </a:rPr>
              <a:t> </a:t>
            </a:r>
            <a:r>
              <a:rPr lang="en" sz="2000" dirty="0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rPr>
              <a:t>and many more...</a:t>
            </a:r>
            <a:endParaRPr sz="2000" dirty="0">
              <a:solidFill>
                <a:srgbClr val="FFFFFF"/>
              </a:solidFill>
              <a:highlight>
                <a:srgbClr val="000000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9" name="Google Shape;589;p39"/>
          <p:cNvSpPr txBox="1"/>
          <p:nvPr/>
        </p:nvSpPr>
        <p:spPr>
          <a:xfrm>
            <a:off x="1191050" y="1008825"/>
            <a:ext cx="11964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 dirty="0">
                <a:solidFill>
                  <a:srgbClr val="B4A7D6"/>
                </a:solidFill>
              </a:rPr>
              <a:t>😉</a:t>
            </a:r>
            <a:endParaRPr sz="7200" dirty="0">
              <a:solidFill>
                <a:srgbClr val="B4A7D6"/>
              </a:solidFill>
            </a:endParaRPr>
          </a:p>
        </p:txBody>
      </p:sp>
      <p:sp>
        <p:nvSpPr>
          <p:cNvPr id="590" name="Google Shape;590;p39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4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97" name="Google Shape;597;p4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598" name="Google Shape;598;p4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599" name="Google Shape;599;p4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 dirty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00" name="Google Shape;600;p4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01" name="Google Shape;601;p4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02" name="Google Shape;602;p4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 dirty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03" name="Google Shape;603;p4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04" name="Google Shape;604;p4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605" name="Google Shape;605;p4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 dirty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06" name="Google Shape;606;p4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07" name="Google Shape;607;p4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608" name="Google Shape;608;p4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 dirty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09" name="Google Shape;609;p4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610" name="Google Shape;610;p40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ctrTitle" idx="4294967295"/>
          </p:nvPr>
        </p:nvSpPr>
        <p:spPr>
          <a:xfrm>
            <a:off x="1396500" y="668950"/>
            <a:ext cx="6351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dirty="0"/>
              <a:t>基督的死還救贖什麽？</a:t>
            </a:r>
            <a:endParaRPr sz="3200" dirty="0"/>
          </a:p>
        </p:txBody>
      </p:sp>
      <p:sp>
        <p:nvSpPr>
          <p:cNvPr id="191" name="Google Shape;191;p26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3C13CDF-B2B9-4A5E-AD2E-E801B85BEBCF}"/>
              </a:ext>
            </a:extLst>
          </p:cNvPr>
          <p:cNvSpPr txBox="1"/>
          <p:nvPr/>
        </p:nvSpPr>
        <p:spPr>
          <a:xfrm>
            <a:off x="4759890" y="2104373"/>
            <a:ext cx="2824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/>
              <a:t>基督的死是救贖幷更新整個墮落的受造界的開始，他要透過他的大能叫萬物爲他自己的榮耀和受造界的益處效力。</a:t>
            </a:r>
            <a:endParaRPr lang="en-US" sz="1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A050611-4D8E-4BB7-BA0A-33EF60868EA7}"/>
              </a:ext>
            </a:extLst>
          </p:cNvPr>
          <p:cNvSpPr txBox="1"/>
          <p:nvPr/>
        </p:nvSpPr>
        <p:spPr>
          <a:xfrm>
            <a:off x="1559339" y="2104373"/>
            <a:ext cx="28247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/>
              <a:t>因爲父喜歡叫一切的豐盛在他裏面居住。既然藉著他在十字架上所流的血成就了和平，便藉著他叫萬有，無論是地上的、天上的，都與自己和好了。</a:t>
            </a:r>
            <a:r>
              <a:rPr lang="en-US" altLang="zh-CN" sz="1800" dirty="0"/>
              <a:t> 【</a:t>
            </a:r>
            <a:r>
              <a:rPr lang="zh-CN" altLang="en-US" sz="1800" dirty="0"/>
              <a:t>西</a:t>
            </a:r>
            <a:r>
              <a:rPr lang="en-US" altLang="zh-CN" sz="1800" dirty="0"/>
              <a:t>1:19-20】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5012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ctrTitle" idx="4294967295"/>
          </p:nvPr>
        </p:nvSpPr>
        <p:spPr>
          <a:xfrm>
            <a:off x="1396500" y="668950"/>
            <a:ext cx="6351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dirty="0"/>
              <a:t>所有人都得救了嗎？</a:t>
            </a:r>
            <a:endParaRPr sz="3200" dirty="0"/>
          </a:p>
        </p:txBody>
      </p:sp>
      <p:sp>
        <p:nvSpPr>
          <p:cNvPr id="191" name="Google Shape;191;p26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3C13CDF-B2B9-4A5E-AD2E-E801B85BEBCF}"/>
              </a:ext>
            </a:extLst>
          </p:cNvPr>
          <p:cNvSpPr txBox="1"/>
          <p:nvPr/>
        </p:nvSpPr>
        <p:spPr>
          <a:xfrm>
            <a:off x="4759890" y="2104373"/>
            <a:ext cx="2824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/>
              <a:t>不是的，只有那些蒙揀選，幷借著信與基督聯合的人才是得救的。不過，上帝出于他的憐憫仍賜下普遍恩典給那些不是他選民的人，如限制罪惡的影響、使文化生活服務于人類的福祉。</a:t>
            </a:r>
            <a:endParaRPr lang="en-US" sz="1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A050611-4D8E-4BB7-BA0A-33EF60868EA7}"/>
              </a:ext>
            </a:extLst>
          </p:cNvPr>
          <p:cNvSpPr txBox="1"/>
          <p:nvPr/>
        </p:nvSpPr>
        <p:spPr>
          <a:xfrm>
            <a:off x="1559339" y="2104373"/>
            <a:ext cx="2824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/>
              <a:t>若因一人的過犯，死就因這一人作了王；何况那些受洪恩又蒙所賜之義的，豈不更要因耶穌基督一人在生命中作王嗎？</a:t>
            </a:r>
            <a:r>
              <a:rPr lang="en-US" altLang="zh-CN" sz="1800" dirty="0"/>
              <a:t> 【</a:t>
            </a:r>
            <a:r>
              <a:rPr lang="zh-CN" altLang="en-US" sz="1800" dirty="0"/>
              <a:t>羅</a:t>
            </a:r>
            <a:r>
              <a:rPr lang="en-US" altLang="zh-CN" sz="1800" dirty="0"/>
              <a:t>5:17】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0977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ctrTitle" idx="4294967295"/>
          </p:nvPr>
        </p:nvSpPr>
        <p:spPr>
          <a:xfrm>
            <a:off x="1396500" y="668950"/>
            <a:ext cx="6351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dirty="0"/>
              <a:t>那些沒有藉著信與基督聯合的人死後會怎樣？</a:t>
            </a:r>
            <a:endParaRPr sz="3200" dirty="0"/>
          </a:p>
        </p:txBody>
      </p:sp>
      <p:sp>
        <p:nvSpPr>
          <p:cNvPr id="191" name="Google Shape;191;p26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A050611-4D8E-4BB7-BA0A-33EF60868EA7}"/>
              </a:ext>
            </a:extLst>
          </p:cNvPr>
          <p:cNvSpPr txBox="1"/>
          <p:nvPr/>
        </p:nvSpPr>
        <p:spPr>
          <a:xfrm>
            <a:off x="1559339" y="2104373"/>
            <a:ext cx="6188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【</a:t>
            </a:r>
            <a:r>
              <a:rPr lang="zh-CN" altLang="en-US" sz="1800" dirty="0"/>
              <a:t>約</a:t>
            </a:r>
            <a:r>
              <a:rPr lang="en-US" altLang="zh-CN" sz="1800" dirty="0"/>
              <a:t>3:16】“</a:t>
            </a:r>
            <a:r>
              <a:rPr lang="zh-CN" altLang="en-US" sz="1800" dirty="0"/>
              <a:t>　神愛世人，甚至將他的獨生子賜給他們，叫一切信他的，不至滅亡，反得永生。</a:t>
            </a:r>
          </a:p>
          <a:p>
            <a:r>
              <a:rPr lang="en-US" altLang="zh-CN" sz="1800" dirty="0"/>
              <a:t>【</a:t>
            </a:r>
            <a:r>
              <a:rPr lang="zh-CN" altLang="en-US" sz="1800" dirty="0"/>
              <a:t>約</a:t>
            </a:r>
            <a:r>
              <a:rPr lang="en-US" altLang="zh-CN" sz="1800" dirty="0"/>
              <a:t>3:17】</a:t>
            </a:r>
            <a:r>
              <a:rPr lang="zh-CN" altLang="en-US" sz="1800" dirty="0"/>
              <a:t>因爲　神差他的兒子降世，不是要定世人的罪（或作“審判世人”。下同），乃是要叫世人因他得救。</a:t>
            </a:r>
          </a:p>
          <a:p>
            <a:r>
              <a:rPr lang="en-US" altLang="zh-CN" sz="1800" dirty="0"/>
              <a:t>【</a:t>
            </a:r>
            <a:r>
              <a:rPr lang="zh-CN" altLang="en-US" sz="1800" dirty="0"/>
              <a:t>約</a:t>
            </a:r>
            <a:r>
              <a:rPr lang="en-US" altLang="zh-CN" sz="1800" dirty="0"/>
              <a:t>3:18】</a:t>
            </a:r>
            <a:r>
              <a:rPr lang="zh-CN" altLang="en-US" sz="1800" dirty="0"/>
              <a:t>信他的人，不被定罪；不信的人，罪已經定了，因爲他不信　神獨生子的名。</a:t>
            </a:r>
          </a:p>
          <a:p>
            <a:r>
              <a:rPr lang="en-US" altLang="zh-CN" sz="1800" dirty="0"/>
              <a:t>【</a:t>
            </a:r>
            <a:r>
              <a:rPr lang="zh-CN" altLang="en-US" sz="1800" dirty="0"/>
              <a:t>約</a:t>
            </a:r>
            <a:r>
              <a:rPr lang="en-US" altLang="zh-CN" sz="1800" dirty="0"/>
              <a:t>3:36】</a:t>
            </a:r>
            <a:r>
              <a:rPr lang="zh-CN" altLang="en-US" sz="1800" dirty="0"/>
              <a:t>信子的人有永生；不信子的人得不著永生（原文作“不得見永生”），　神的震怒常在他身上。”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202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ctrTitle" idx="4294967295"/>
          </p:nvPr>
        </p:nvSpPr>
        <p:spPr>
          <a:xfrm>
            <a:off x="1396500" y="668950"/>
            <a:ext cx="6351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dirty="0"/>
              <a:t>那些沒有藉著信與基督聯合的人死後會怎樣？</a:t>
            </a:r>
            <a:endParaRPr sz="3200" dirty="0"/>
          </a:p>
        </p:txBody>
      </p:sp>
      <p:sp>
        <p:nvSpPr>
          <p:cNvPr id="191" name="Google Shape;191;p26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A050611-4D8E-4BB7-BA0A-33EF60868EA7}"/>
              </a:ext>
            </a:extLst>
          </p:cNvPr>
          <p:cNvSpPr txBox="1"/>
          <p:nvPr/>
        </p:nvSpPr>
        <p:spPr>
          <a:xfrm>
            <a:off x="1559339" y="2104373"/>
            <a:ext cx="618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/>
              <a:t>他們將在審判的那一天收到可怕但公正的判決。他們將被投入地獄承受公正而嚴厲的刑罰，永不得再見上帝的恩容。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815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1351100" y="771900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為什麼</a:t>
            </a:r>
            <a:br>
              <a:rPr lang="en-US" altLang="zh-CN" dirty="0"/>
            </a:br>
            <a:r>
              <a:rPr lang="zh-CN" altLang="en-US" dirty="0"/>
              <a:t>要讀聖經</a:t>
            </a:r>
            <a:endParaRPr dirty="0"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351100" y="332400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講義上的兩頁都是在講這個道理</a:t>
            </a:r>
            <a:endParaRPr dirty="0"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EDA4100-09E7-C16A-F74E-4051A2DFB2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8446B0A-CDEA-CAC5-1766-AF215B421824}"/>
              </a:ext>
            </a:extLst>
          </p:cNvPr>
          <p:cNvSpPr txBox="1"/>
          <p:nvPr/>
        </p:nvSpPr>
        <p:spPr>
          <a:xfrm>
            <a:off x="1183341" y="896471"/>
            <a:ext cx="68759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bril Fatface"/>
                <a:sym typeface="Abril Fatface"/>
              </a:rPr>
              <a:t>如何相信和聽從一個人的話？</a:t>
            </a:r>
            <a:endParaRPr lang="en-US" altLang="zh-CN" sz="3200" dirty="0">
              <a:latin typeface="Abril Fatface"/>
              <a:sym typeface="Abril Fatface"/>
            </a:endParaRPr>
          </a:p>
          <a:p>
            <a:endParaRPr lang="en-US" altLang="zh-CN" sz="3200" dirty="0">
              <a:latin typeface="Abril Fatface"/>
              <a:sym typeface="Abril Fatface"/>
            </a:endParaRPr>
          </a:p>
          <a:p>
            <a:endParaRPr lang="en-US" altLang="zh-CN" sz="3200" dirty="0">
              <a:latin typeface="Abril Fatface"/>
              <a:sym typeface="Abril Fatface"/>
            </a:endParaRPr>
          </a:p>
          <a:p>
            <a:r>
              <a:rPr lang="zh-CN" altLang="en-US" sz="3200" dirty="0">
                <a:latin typeface="Abril Fatface"/>
                <a:sym typeface="Abril Fatface"/>
              </a:rPr>
              <a:t>我們瞭解他，知道他這個人。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7585595"/>
      </p:ext>
    </p:extLst>
  </p:cSld>
  <p:clrMapOvr>
    <a:masterClrMapping/>
  </p:clrMapOvr>
</p:sld>
</file>

<file path=ppt/theme/theme1.xml><?xml version="1.0" encoding="utf-8"?>
<a:theme xmlns:a="http://schemas.openxmlformats.org/drawingml/2006/main" name="Floriz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6346</Words>
  <Application>Microsoft Office PowerPoint</Application>
  <PresentationFormat>全屏显示(16:9)</PresentationFormat>
  <Paragraphs>268</Paragraphs>
  <Slides>39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4" baseType="lpstr">
      <vt:lpstr>Abril Fatface</vt:lpstr>
      <vt:lpstr>Arial</vt:lpstr>
      <vt:lpstr>Raleway</vt:lpstr>
      <vt:lpstr>Montserrat</vt:lpstr>
      <vt:lpstr>Florizel template</vt:lpstr>
      <vt:lpstr>第九課 勤讀聖經  與主親近</vt:lpstr>
      <vt:lpstr>Hello!</vt:lpstr>
      <vt:lpstr>基督的死意味著我們的一切的罪都可得赦免嗎？</vt:lpstr>
      <vt:lpstr>基督的死還救贖什麽？</vt:lpstr>
      <vt:lpstr>所有人都得救了嗎？</vt:lpstr>
      <vt:lpstr>那些沒有藉著信與基督聯合的人死後會怎樣？</vt:lpstr>
      <vt:lpstr>那些沒有藉著信與基督聯合的人死後會怎樣？</vt:lpstr>
      <vt:lpstr>1. 為什麼 要讀聖經</vt:lpstr>
      <vt:lpstr>PowerPoint 演示文稿</vt:lpstr>
      <vt:lpstr>主話語的權柄</vt:lpstr>
      <vt:lpstr>主的愛是他權柄的根基</vt:lpstr>
      <vt:lpstr>你相信 聖經無誤論嗎？</vt:lpstr>
      <vt:lpstr>PowerPoint 演示文稿</vt:lpstr>
      <vt:lpstr>在主的話裏抓住你的身份</vt:lpstr>
      <vt:lpstr>本分和恩典</vt:lpstr>
      <vt:lpstr>讀經與生活有力</vt:lpstr>
      <vt:lpstr>2. 如何讀 聖經</vt:lpstr>
      <vt:lpstr>如何讀聖經</vt:lpstr>
      <vt:lpstr>如何讀聖經</vt:lpstr>
      <vt:lpstr>A picture is worth a thousand words</vt:lpstr>
      <vt:lpstr>Want big impact? Use big image.</vt:lpstr>
      <vt:lpstr>Use charts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Thanks!</vt:lpstr>
      <vt:lpstr>Credits</vt:lpstr>
      <vt:lpstr>Presentation design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第九课 勤读圣经  生活有力</dc:title>
  <dc:creator>Brian Chow</dc:creator>
  <cp:lastModifiedBy>Brian Zhou</cp:lastModifiedBy>
  <cp:revision>2</cp:revision>
  <dcterms:modified xsi:type="dcterms:W3CDTF">2025-10-16T20:48:08Z</dcterms:modified>
</cp:coreProperties>
</file>