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notesMasterIdLst>
    <p:notesMasterId r:id="rId58"/>
  </p:notesMasterIdLst>
  <p:handoutMasterIdLst>
    <p:handoutMasterId r:id="rId59"/>
  </p:handoutMasterIdLst>
  <p:sldIdLst>
    <p:sldId id="256" r:id="rId2"/>
    <p:sldId id="300" r:id="rId3"/>
    <p:sldId id="320" r:id="rId4"/>
    <p:sldId id="316" r:id="rId5"/>
    <p:sldId id="298" r:id="rId6"/>
    <p:sldId id="299" r:id="rId7"/>
    <p:sldId id="275" r:id="rId8"/>
    <p:sldId id="288" r:id="rId9"/>
    <p:sldId id="285" r:id="rId10"/>
    <p:sldId id="287" r:id="rId11"/>
    <p:sldId id="282" r:id="rId12"/>
    <p:sldId id="321" r:id="rId13"/>
    <p:sldId id="322" r:id="rId14"/>
    <p:sldId id="295" r:id="rId15"/>
    <p:sldId id="284" r:id="rId16"/>
    <p:sldId id="283" r:id="rId17"/>
    <p:sldId id="296" r:id="rId18"/>
    <p:sldId id="278" r:id="rId19"/>
    <p:sldId id="289" r:id="rId20"/>
    <p:sldId id="301" r:id="rId21"/>
    <p:sldId id="258" r:id="rId22"/>
    <p:sldId id="265" r:id="rId23"/>
    <p:sldId id="266" r:id="rId24"/>
    <p:sldId id="267" r:id="rId25"/>
    <p:sldId id="290" r:id="rId26"/>
    <p:sldId id="269" r:id="rId27"/>
    <p:sldId id="270" r:id="rId28"/>
    <p:sldId id="276" r:id="rId29"/>
    <p:sldId id="271" r:id="rId30"/>
    <p:sldId id="291" r:id="rId31"/>
    <p:sldId id="292" r:id="rId32"/>
    <p:sldId id="293" r:id="rId33"/>
    <p:sldId id="304" r:id="rId34"/>
    <p:sldId id="305" r:id="rId35"/>
    <p:sldId id="314" r:id="rId36"/>
    <p:sldId id="313" r:id="rId37"/>
    <p:sldId id="317" r:id="rId38"/>
    <p:sldId id="306" r:id="rId39"/>
    <p:sldId id="318" r:id="rId40"/>
    <p:sldId id="307" r:id="rId41"/>
    <p:sldId id="308" r:id="rId42"/>
    <p:sldId id="311" r:id="rId43"/>
    <p:sldId id="312" r:id="rId44"/>
    <p:sldId id="309" r:id="rId45"/>
    <p:sldId id="310" r:id="rId46"/>
    <p:sldId id="319" r:id="rId47"/>
    <p:sldId id="259" r:id="rId48"/>
    <p:sldId id="260" r:id="rId49"/>
    <p:sldId id="261" r:id="rId50"/>
    <p:sldId id="262" r:id="rId51"/>
    <p:sldId id="263" r:id="rId52"/>
    <p:sldId id="264" r:id="rId53"/>
    <p:sldId id="272" r:id="rId54"/>
    <p:sldId id="273" r:id="rId55"/>
    <p:sldId id="294" r:id="rId56"/>
    <p:sldId id="274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BB3F4F-CFB4-429D-B0E3-15947B66FA97}">
          <p14:sldIdLst>
            <p14:sldId id="256"/>
          </p14:sldIdLst>
        </p14:section>
        <p14:section name="Section Q&amp;A" id="{A58B989E-DCD9-4E1F-8001-2A31142B5C92}">
          <p14:sldIdLst>
            <p14:sldId id="300"/>
            <p14:sldId id="320"/>
            <p14:sldId id="316"/>
            <p14:sldId id="298"/>
            <p14:sldId id="299"/>
          </p14:sldIdLst>
        </p14:section>
        <p14:section name="0" id="{9F0C8E56-3553-497E-B1DE-469BF895D5B5}">
          <p14:sldIdLst>
            <p14:sldId id="275"/>
            <p14:sldId id="288"/>
            <p14:sldId id="285"/>
            <p14:sldId id="287"/>
            <p14:sldId id="282"/>
            <p14:sldId id="321"/>
            <p14:sldId id="322"/>
            <p14:sldId id="295"/>
            <p14:sldId id="284"/>
            <p14:sldId id="283"/>
            <p14:sldId id="296"/>
            <p14:sldId id="278"/>
            <p14:sldId id="289"/>
          </p14:sldIdLst>
        </p14:section>
        <p14:section name="1.0" id="{241991BE-0592-4449-8783-56CE19F57F16}">
          <p14:sldIdLst>
            <p14:sldId id="301"/>
            <p14:sldId id="258"/>
          </p14:sldIdLst>
        </p14:section>
        <p14:section name="1.1" id="{BCFC5B9A-6C93-4555-AD85-9354F8BE86C3}">
          <p14:sldIdLst>
            <p14:sldId id="265"/>
            <p14:sldId id="266"/>
            <p14:sldId id="267"/>
            <p14:sldId id="290"/>
          </p14:sldIdLst>
        </p14:section>
        <p14:section name="1.2" id="{9D415C06-E3D7-4427-9C6D-DD7F082AB949}">
          <p14:sldIdLst>
            <p14:sldId id="269"/>
            <p14:sldId id="270"/>
            <p14:sldId id="276"/>
            <p14:sldId id="271"/>
            <p14:sldId id="291"/>
            <p14:sldId id="292"/>
            <p14:sldId id="293"/>
          </p14:sldIdLst>
        </p14:section>
        <p14:section name="Section 2.0" id="{B502BBB9-6BAC-4881-9208-5999947A7A61}">
          <p14:sldIdLst>
            <p14:sldId id="304"/>
          </p14:sldIdLst>
        </p14:section>
        <p14:section name="Section 2.1" id="{B463DE22-6990-44AB-80E0-6D5AD45C0EB4}">
          <p14:sldIdLst>
            <p14:sldId id="305"/>
            <p14:sldId id="314"/>
            <p14:sldId id="313"/>
            <p14:sldId id="317"/>
          </p14:sldIdLst>
        </p14:section>
        <p14:section name="Sction 2.2" id="{AB6645E2-9F15-4D77-89C4-4CAA42C2E789}">
          <p14:sldIdLst>
            <p14:sldId id="306"/>
            <p14:sldId id="318"/>
          </p14:sldIdLst>
        </p14:section>
        <p14:section name="3.0" id="{EAF3684F-2A04-445F-8C7C-9B51B2F8DFD5}">
          <p14:sldIdLst>
            <p14:sldId id="307"/>
          </p14:sldIdLst>
        </p14:section>
        <p14:section name="3.1" id="{9C4AB60F-7A95-4464-8C0A-B558A39A4DFB}">
          <p14:sldIdLst>
            <p14:sldId id="308"/>
            <p14:sldId id="311"/>
            <p14:sldId id="312"/>
          </p14:sldIdLst>
        </p14:section>
        <p14:section name="3.2" id="{9472CEA0-4432-48FD-B252-0D056D2BDDD5}">
          <p14:sldIdLst>
            <p14:sldId id="309"/>
            <p14:sldId id="310"/>
            <p14:sldId id="319"/>
          </p14:sldIdLst>
        </p14:section>
        <p14:section name="END" id="{816F4B24-4D54-44A6-8A42-CAEE0E592EBA}">
          <p14:sldIdLst>
            <p14:sldId id="259"/>
            <p14:sldId id="260"/>
            <p14:sldId id="261"/>
            <p14:sldId id="262"/>
            <p14:sldId id="263"/>
            <p14:sldId id="264"/>
          </p14:sldIdLst>
        </p14:section>
        <p14:section name="Section 2" id="{AAB0A45F-A67C-4865-B44D-7AF10FBEB94D}">
          <p14:sldIdLst/>
        </p14:section>
        <p14:section name="Section 3" id="{C1E2D52D-D99F-47F5-B546-25A905709124}">
          <p14:sldIdLst>
            <p14:sldId id="272"/>
            <p14:sldId id="273"/>
            <p14:sldId id="294"/>
            <p14:sldId id="274"/>
          </p14:sldIdLst>
        </p14:section>
        <p14:section name="Untitled Section" id="{8E4BA22E-F3FF-4A55-9FF4-730574EF807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FF897-410F-47FC-B72F-D451EB4B3DC4}" v="111" dt="2025-09-06T21:48:15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49" autoAdjust="0"/>
    <p:restoredTop sz="96980" autoAdjust="0"/>
  </p:normalViewPr>
  <p:slideViewPr>
    <p:cSldViewPr snapToGrid="0">
      <p:cViewPr varScale="1">
        <p:scale>
          <a:sx n="129" d="100"/>
          <a:sy n="129" d="100"/>
        </p:scale>
        <p:origin x="127" y="449"/>
      </p:cViewPr>
      <p:guideLst/>
    </p:cSldViewPr>
  </p:slideViewPr>
  <p:outlineViewPr>
    <p:cViewPr>
      <p:scale>
        <a:sx n="33" d="100"/>
        <a:sy n="33" d="100"/>
      </p:scale>
      <p:origin x="0" y="-330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41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 Loy" userId="e6bd8d1d72bae8f5" providerId="LiveId" clId="{5B6B7657-A2B8-4AC7-92D3-0634671E2FD1}"/>
    <pc:docChg chg="undo custSel addSld delSld modSld sldOrd addSection delSection modSection">
      <pc:chgData name="Hans Loy" userId="e6bd8d1d72bae8f5" providerId="LiveId" clId="{5B6B7657-A2B8-4AC7-92D3-0634671E2FD1}" dt="2025-09-07T01:06:55.779" v="1151" actId="207"/>
      <pc:docMkLst>
        <pc:docMk/>
      </pc:docMkLst>
      <pc:sldChg chg="addSp delSp modSp mod modAnim delDesignElem">
        <pc:chgData name="Hans Loy" userId="e6bd8d1d72bae8f5" providerId="LiveId" clId="{5B6B7657-A2B8-4AC7-92D3-0634671E2FD1}" dt="2025-09-03T02:34:23.171" v="496" actId="20577"/>
        <pc:sldMkLst>
          <pc:docMk/>
          <pc:sldMk cId="1984353068" sldId="256"/>
        </pc:sldMkLst>
        <pc:spChg chg="mod">
          <ac:chgData name="Hans Loy" userId="e6bd8d1d72bae8f5" providerId="LiveId" clId="{5B6B7657-A2B8-4AC7-92D3-0634671E2FD1}" dt="2025-09-03T02:33:05.675" v="489" actId="20577"/>
          <ac:spMkLst>
            <pc:docMk/>
            <pc:sldMk cId="1984353068" sldId="256"/>
            <ac:spMk id="2" creationId="{F0D4D05A-B3AB-C3D0-7B4E-4625E15529FB}"/>
          </ac:spMkLst>
        </pc:spChg>
        <pc:spChg chg="mod">
          <ac:chgData name="Hans Loy" userId="e6bd8d1d72bae8f5" providerId="LiveId" clId="{5B6B7657-A2B8-4AC7-92D3-0634671E2FD1}" dt="2025-09-03T02:34:23.171" v="496" actId="20577"/>
          <ac:spMkLst>
            <pc:docMk/>
            <pc:sldMk cId="1984353068" sldId="256"/>
            <ac:spMk id="3" creationId="{AF20119A-D579-F794-EA9F-6672744DC2D8}"/>
          </ac:spMkLst>
        </pc:spChg>
        <pc:spChg chg="mod ord">
          <ac:chgData name="Hans Loy" userId="e6bd8d1d72bae8f5" providerId="LiveId" clId="{5B6B7657-A2B8-4AC7-92D3-0634671E2FD1}" dt="2025-09-03T00:37:34.700" v="360" actId="26606"/>
          <ac:spMkLst>
            <pc:docMk/>
            <pc:sldMk cId="1984353068" sldId="256"/>
            <ac:spMk id="4" creationId="{239CC97B-F647-2C3B-6DB3-8F61FEAF605A}"/>
          </ac:spMkLst>
        </pc:spChg>
        <pc:spChg chg="mod">
          <ac:chgData name="Hans Loy" userId="e6bd8d1d72bae8f5" providerId="LiveId" clId="{5B6B7657-A2B8-4AC7-92D3-0634671E2FD1}" dt="2025-09-03T00:37:34.700" v="360" actId="26606"/>
          <ac:spMkLst>
            <pc:docMk/>
            <pc:sldMk cId="1984353068" sldId="256"/>
            <ac:spMk id="5" creationId="{BD6BB3C4-FBD1-9003-36A7-D8B694AC5E88}"/>
          </ac:spMkLst>
        </pc:spChg>
        <pc:spChg chg="add">
          <ac:chgData name="Hans Loy" userId="e6bd8d1d72bae8f5" providerId="LiveId" clId="{5B6B7657-A2B8-4AC7-92D3-0634671E2FD1}" dt="2025-09-03T00:37:34.700" v="360" actId="26606"/>
          <ac:spMkLst>
            <pc:docMk/>
            <pc:sldMk cId="1984353068" sldId="256"/>
            <ac:spMk id="37" creationId="{077D6507-8E8D-40E1-A7B9-63012EF9492F}"/>
          </ac:spMkLst>
        </pc:spChg>
        <pc:picChg chg="mod ord">
          <ac:chgData name="Hans Loy" userId="e6bd8d1d72bae8f5" providerId="LiveId" clId="{5B6B7657-A2B8-4AC7-92D3-0634671E2FD1}" dt="2025-09-03T00:37:34.700" v="360" actId="26606"/>
          <ac:picMkLst>
            <pc:docMk/>
            <pc:sldMk cId="1984353068" sldId="256"/>
            <ac:picMk id="22" creationId="{9255BAD4-595B-2319-47C9-BF440548F30B}"/>
          </ac:picMkLst>
        </pc:picChg>
        <pc:picChg chg="add">
          <ac:chgData name="Hans Loy" userId="e6bd8d1d72bae8f5" providerId="LiveId" clId="{5B6B7657-A2B8-4AC7-92D3-0634671E2FD1}" dt="2025-09-03T00:37:34.700" v="360" actId="26606"/>
          <ac:picMkLst>
            <pc:docMk/>
            <pc:sldMk cId="1984353068" sldId="256"/>
            <ac:picMk id="38" creationId="{23FF3D86-2916-4F9F-9752-304810CF59AE}"/>
          </ac:picMkLst>
        </pc:picChg>
        <pc:picChg chg="add">
          <ac:chgData name="Hans Loy" userId="e6bd8d1d72bae8f5" providerId="LiveId" clId="{5B6B7657-A2B8-4AC7-92D3-0634671E2FD1}" dt="2025-09-03T00:37:34.700" v="360" actId="26606"/>
          <ac:picMkLst>
            <pc:docMk/>
            <pc:sldMk cId="1984353068" sldId="256"/>
            <ac:picMk id="39" creationId="{AB048875-14D1-4CC7-8AC3-7ABC73AAAF14}"/>
          </ac:picMkLst>
        </pc:picChg>
      </pc:sldChg>
      <pc:sldChg chg="modSp mod ord">
        <pc:chgData name="Hans Loy" userId="e6bd8d1d72bae8f5" providerId="LiveId" clId="{5B6B7657-A2B8-4AC7-92D3-0634671E2FD1}" dt="2025-09-07T00:46:00.392" v="1133" actId="207"/>
        <pc:sldMkLst>
          <pc:docMk/>
          <pc:sldMk cId="227263505" sldId="258"/>
        </pc:sldMkLst>
        <pc:spChg chg="mod">
          <ac:chgData name="Hans Loy" userId="e6bd8d1d72bae8f5" providerId="LiveId" clId="{5B6B7657-A2B8-4AC7-92D3-0634671E2FD1}" dt="2025-09-07T00:46:00.392" v="1133" actId="207"/>
          <ac:spMkLst>
            <pc:docMk/>
            <pc:sldMk cId="227263505" sldId="258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27263505" sldId="258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27263505" sldId="258"/>
            <ac:spMk id="4" creationId="{F1CB3D15-FA72-0087-3D8D-C92C2CDDF873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27263505" sldId="258"/>
            <ac:spMk id="5" creationId="{59A4D386-50E7-426A-AB24-01E9062C4941}"/>
          </ac:spMkLst>
        </pc:spChg>
      </pc:sldChg>
      <pc:sldChg chg="modSp mod">
        <pc:chgData name="Hans Loy" userId="e6bd8d1d72bae8f5" providerId="LiveId" clId="{5B6B7657-A2B8-4AC7-92D3-0634671E2FD1}" dt="2025-09-03T00:36:42.620" v="353"/>
        <pc:sldMkLst>
          <pc:docMk/>
          <pc:sldMk cId="140389156" sldId="259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140389156" sldId="259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40389156" sldId="259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40389156" sldId="259"/>
            <ac:spMk id="4" creationId="{F82EED40-CF0B-3DF5-4F3C-1B316AA34845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40389156" sldId="259"/>
            <ac:spMk id="6" creationId="{CCCA3B4F-6C7A-830E-3BC9-475AFABF78AB}"/>
          </ac:spMkLst>
        </pc:spChg>
      </pc:sldChg>
      <pc:sldChg chg="modSp">
        <pc:chgData name="Hans Loy" userId="e6bd8d1d72bae8f5" providerId="LiveId" clId="{5B6B7657-A2B8-4AC7-92D3-0634671E2FD1}" dt="2025-09-03T00:36:42.620" v="353"/>
        <pc:sldMkLst>
          <pc:docMk/>
          <pc:sldMk cId="917298974" sldId="260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917298974" sldId="260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917298974" sldId="260"/>
            <ac:spMk id="4" creationId="{4C69C636-1851-2E67-BCE0-B2E64DFE3D2B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917298974" sldId="260"/>
            <ac:spMk id="5" creationId="{DDA6E824-7D87-6235-757F-BD5BB76E5E4C}"/>
          </ac:spMkLst>
        </pc:spChg>
      </pc:sldChg>
      <pc:sldChg chg="modSp mod">
        <pc:chgData name="Hans Loy" userId="e6bd8d1d72bae8f5" providerId="LiveId" clId="{5B6B7657-A2B8-4AC7-92D3-0634671E2FD1}" dt="2025-09-03T00:36:42.620" v="353"/>
        <pc:sldMkLst>
          <pc:docMk/>
          <pc:sldMk cId="2678684023" sldId="261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2678684023" sldId="261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678684023" sldId="261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678684023" sldId="261"/>
            <ac:spMk id="4" creationId="{3122ADC4-DF3A-353C-25AC-83D8E5D68D6B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678684023" sldId="261"/>
            <ac:spMk id="5" creationId="{ED020242-BD03-E059-FAA8-6292979361BA}"/>
          </ac:spMkLst>
        </pc:spChg>
      </pc:sldChg>
      <pc:sldChg chg="modSp mod">
        <pc:chgData name="Hans Loy" userId="e6bd8d1d72bae8f5" providerId="LiveId" clId="{5B6B7657-A2B8-4AC7-92D3-0634671E2FD1}" dt="2025-09-03T00:36:42.620" v="353"/>
        <pc:sldMkLst>
          <pc:docMk/>
          <pc:sldMk cId="631483459" sldId="262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631483459" sldId="262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631483459" sldId="262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631483459" sldId="262"/>
            <ac:spMk id="4" creationId="{D06D97C9-EF6B-A77E-5354-291ABF2AE0CA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631483459" sldId="262"/>
            <ac:spMk id="5" creationId="{C8741CDA-98FB-22A8-7614-424ACBF8232D}"/>
          </ac:spMkLst>
        </pc:spChg>
      </pc:sldChg>
      <pc:sldChg chg="modSp mod">
        <pc:chgData name="Hans Loy" userId="e6bd8d1d72bae8f5" providerId="LiveId" clId="{5B6B7657-A2B8-4AC7-92D3-0634671E2FD1}" dt="2025-09-03T00:36:42.620" v="353"/>
        <pc:sldMkLst>
          <pc:docMk/>
          <pc:sldMk cId="1595881453" sldId="263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1595881453" sldId="263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595881453" sldId="263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595881453" sldId="263"/>
            <ac:spMk id="4" creationId="{4DF3A3AD-B300-58DF-F0C1-E6499DAED312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595881453" sldId="263"/>
            <ac:spMk id="5" creationId="{454B3D8E-B6CB-C76A-95A9-3465517D7D62}"/>
          </ac:spMkLst>
        </pc:spChg>
      </pc:sldChg>
      <pc:sldChg chg="modSp mod">
        <pc:chgData name="Hans Loy" userId="e6bd8d1d72bae8f5" providerId="LiveId" clId="{5B6B7657-A2B8-4AC7-92D3-0634671E2FD1}" dt="2025-09-03T00:36:42.620" v="353"/>
        <pc:sldMkLst>
          <pc:docMk/>
          <pc:sldMk cId="3754169935" sldId="264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3754169935" sldId="264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754169935" sldId="264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754169935" sldId="264"/>
            <ac:spMk id="4" creationId="{E17C260A-0F04-6B1C-3633-125EED9358B4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754169935" sldId="264"/>
            <ac:spMk id="5" creationId="{0E734035-281F-66BA-E325-F140F797DA4F}"/>
          </ac:spMkLst>
        </pc:spChg>
      </pc:sldChg>
      <pc:sldChg chg="modSp mod ord">
        <pc:chgData name="Hans Loy" userId="e6bd8d1d72bae8f5" providerId="LiveId" clId="{5B6B7657-A2B8-4AC7-92D3-0634671E2FD1}" dt="2025-09-07T00:46:08.823" v="1134" actId="207"/>
        <pc:sldMkLst>
          <pc:docMk/>
          <pc:sldMk cId="4245396352" sldId="265"/>
        </pc:sldMkLst>
        <pc:spChg chg="mod">
          <ac:chgData name="Hans Loy" userId="e6bd8d1d72bae8f5" providerId="LiveId" clId="{5B6B7657-A2B8-4AC7-92D3-0634671E2FD1}" dt="2025-09-07T00:46:08.823" v="1134" actId="207"/>
          <ac:spMkLst>
            <pc:docMk/>
            <pc:sldMk cId="4245396352" sldId="265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4245396352" sldId="265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4245396352" sldId="265"/>
            <ac:spMk id="4" creationId="{7471B674-0458-EE08-825A-F6B671A58651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4245396352" sldId="265"/>
            <ac:spMk id="5" creationId="{043F4BEF-D99E-2860-6768-75C67175E06A}"/>
          </ac:spMkLst>
        </pc:spChg>
      </pc:sldChg>
      <pc:sldChg chg="modSp mod ord">
        <pc:chgData name="Hans Loy" userId="e6bd8d1d72bae8f5" providerId="LiveId" clId="{5B6B7657-A2B8-4AC7-92D3-0634671E2FD1}" dt="2025-09-07T00:46:20.390" v="1135" actId="207"/>
        <pc:sldMkLst>
          <pc:docMk/>
          <pc:sldMk cId="269624023" sldId="266"/>
        </pc:sldMkLst>
        <pc:spChg chg="mod">
          <ac:chgData name="Hans Loy" userId="e6bd8d1d72bae8f5" providerId="LiveId" clId="{5B6B7657-A2B8-4AC7-92D3-0634671E2FD1}" dt="2025-09-07T00:46:20.390" v="1135" actId="207"/>
          <ac:spMkLst>
            <pc:docMk/>
            <pc:sldMk cId="269624023" sldId="266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69624023" sldId="266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69624023" sldId="266"/>
            <ac:spMk id="4" creationId="{7D06E7DD-258D-8CA1-DADC-DD8A0BD74072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69624023" sldId="266"/>
            <ac:spMk id="5" creationId="{782F58B7-9605-A2F9-874D-7DA0C533EEF7}"/>
          </ac:spMkLst>
        </pc:spChg>
      </pc:sldChg>
      <pc:sldChg chg="modSp mod ord">
        <pc:chgData name="Hans Loy" userId="e6bd8d1d72bae8f5" providerId="LiveId" clId="{5B6B7657-A2B8-4AC7-92D3-0634671E2FD1}" dt="2025-09-07T00:46:50.514" v="1137" actId="115"/>
        <pc:sldMkLst>
          <pc:docMk/>
          <pc:sldMk cId="2088947980" sldId="267"/>
        </pc:sldMkLst>
        <pc:spChg chg="mod">
          <ac:chgData name="Hans Loy" userId="e6bd8d1d72bae8f5" providerId="LiveId" clId="{5B6B7657-A2B8-4AC7-92D3-0634671E2FD1}" dt="2025-09-07T00:46:29.221" v="1136" actId="207"/>
          <ac:spMkLst>
            <pc:docMk/>
            <pc:sldMk cId="2088947980" sldId="267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7T00:46:50.514" v="1137" actId="115"/>
          <ac:spMkLst>
            <pc:docMk/>
            <pc:sldMk cId="2088947980" sldId="267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088947980" sldId="267"/>
            <ac:spMk id="4" creationId="{047324D9-686E-45CA-3256-BE6EA8F6E80A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088947980" sldId="267"/>
            <ac:spMk id="5" creationId="{FCEAF8F1-1386-C90F-394E-CC9233FDAC8C}"/>
          </ac:spMkLst>
        </pc:spChg>
      </pc:sldChg>
      <pc:sldChg chg="modSp mod ord">
        <pc:chgData name="Hans Loy" userId="e6bd8d1d72bae8f5" providerId="LiveId" clId="{5B6B7657-A2B8-4AC7-92D3-0634671E2FD1}" dt="2025-09-07T00:48:40.404" v="1140" actId="207"/>
        <pc:sldMkLst>
          <pc:docMk/>
          <pc:sldMk cId="1395575200" sldId="269"/>
        </pc:sldMkLst>
        <pc:spChg chg="mod">
          <ac:chgData name="Hans Loy" userId="e6bd8d1d72bae8f5" providerId="LiveId" clId="{5B6B7657-A2B8-4AC7-92D3-0634671E2FD1}" dt="2025-09-07T00:48:40.404" v="1140" actId="207"/>
          <ac:spMkLst>
            <pc:docMk/>
            <pc:sldMk cId="1395575200" sldId="269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6T19:35:31.697" v="1029" actId="207"/>
          <ac:spMkLst>
            <pc:docMk/>
            <pc:sldMk cId="1395575200" sldId="269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395575200" sldId="269"/>
            <ac:spMk id="4" creationId="{5DBB751B-59DB-F047-076D-10D839E2CE7B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395575200" sldId="269"/>
            <ac:spMk id="5" creationId="{51AF1396-9820-EEE0-C72A-D00AA4FCAD94}"/>
          </ac:spMkLst>
        </pc:spChg>
      </pc:sldChg>
      <pc:sldChg chg="modSp mod ord">
        <pc:chgData name="Hans Loy" userId="e6bd8d1d72bae8f5" providerId="LiveId" clId="{5B6B7657-A2B8-4AC7-92D3-0634671E2FD1}" dt="2025-09-07T00:48:58.035" v="1141" actId="207"/>
        <pc:sldMkLst>
          <pc:docMk/>
          <pc:sldMk cId="1160078944" sldId="270"/>
        </pc:sldMkLst>
        <pc:spChg chg="mod">
          <ac:chgData name="Hans Loy" userId="e6bd8d1d72bae8f5" providerId="LiveId" clId="{5B6B7657-A2B8-4AC7-92D3-0634671E2FD1}" dt="2025-09-07T00:48:58.035" v="1141" actId="207"/>
          <ac:spMkLst>
            <pc:docMk/>
            <pc:sldMk cId="1160078944" sldId="270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160078944" sldId="270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160078944" sldId="270"/>
            <ac:spMk id="4" creationId="{9628EB1E-04D1-038B-6FAF-268BBEEBABB4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160078944" sldId="270"/>
            <ac:spMk id="5" creationId="{00574306-54E4-82AB-83C2-7FC24512C104}"/>
          </ac:spMkLst>
        </pc:spChg>
      </pc:sldChg>
      <pc:sldChg chg="modSp mod ord">
        <pc:chgData name="Hans Loy" userId="e6bd8d1d72bae8f5" providerId="LiveId" clId="{5B6B7657-A2B8-4AC7-92D3-0634671E2FD1}" dt="2025-09-07T01:03:20.749" v="1143" actId="207"/>
        <pc:sldMkLst>
          <pc:docMk/>
          <pc:sldMk cId="2658337427" sldId="271"/>
        </pc:sldMkLst>
        <pc:spChg chg="mod">
          <ac:chgData name="Hans Loy" userId="e6bd8d1d72bae8f5" providerId="LiveId" clId="{5B6B7657-A2B8-4AC7-92D3-0634671E2FD1}" dt="2025-09-07T01:03:20.749" v="1143" actId="207"/>
          <ac:spMkLst>
            <pc:docMk/>
            <pc:sldMk cId="2658337427" sldId="271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658337427" sldId="271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658337427" sldId="271"/>
            <ac:spMk id="4" creationId="{CB30CF8A-D700-D3C3-B906-BFB3B895885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658337427" sldId="271"/>
            <ac:spMk id="5" creationId="{FD384E7C-057D-DF8D-6CC8-4C2338FB048A}"/>
          </ac:spMkLst>
        </pc:spChg>
      </pc:sldChg>
      <pc:sldChg chg="modSp mod">
        <pc:chgData name="Hans Loy" userId="e6bd8d1d72bae8f5" providerId="LiveId" clId="{5B6B7657-A2B8-4AC7-92D3-0634671E2FD1}" dt="2025-09-03T00:36:42.620" v="353"/>
        <pc:sldMkLst>
          <pc:docMk/>
          <pc:sldMk cId="1183181842" sldId="272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1183181842" sldId="272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183181842" sldId="272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183181842" sldId="272"/>
            <ac:spMk id="4" creationId="{918AEB82-EB37-4888-9ECB-7894BB2C42ED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183181842" sldId="272"/>
            <ac:spMk id="5" creationId="{23678AE2-49C5-2468-2068-4E976EAD7116}"/>
          </ac:spMkLst>
        </pc:spChg>
      </pc:sldChg>
      <pc:sldChg chg="modSp mod">
        <pc:chgData name="Hans Loy" userId="e6bd8d1d72bae8f5" providerId="LiveId" clId="{5B6B7657-A2B8-4AC7-92D3-0634671E2FD1}" dt="2025-09-03T00:36:42.620" v="353"/>
        <pc:sldMkLst>
          <pc:docMk/>
          <pc:sldMk cId="3124626497" sldId="273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3124626497" sldId="273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124626497" sldId="273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124626497" sldId="273"/>
            <ac:spMk id="4" creationId="{42501AC3-A30B-05D6-7997-A5CD10AE06FB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124626497" sldId="273"/>
            <ac:spMk id="5" creationId="{ADA81033-4180-82CC-E565-7299F15D43A6}"/>
          </ac:spMkLst>
        </pc:spChg>
      </pc:sldChg>
      <pc:sldChg chg="modSp">
        <pc:chgData name="Hans Loy" userId="e6bd8d1d72bae8f5" providerId="LiveId" clId="{5B6B7657-A2B8-4AC7-92D3-0634671E2FD1}" dt="2025-09-03T00:36:42.620" v="353"/>
        <pc:sldMkLst>
          <pc:docMk/>
          <pc:sldMk cId="1697405476" sldId="274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1697405476" sldId="274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697405476" sldId="274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697405476" sldId="274"/>
            <ac:spMk id="4" creationId="{2E263902-5EAC-0335-3155-D93BB9E4DFAB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697405476" sldId="274"/>
            <ac:spMk id="5" creationId="{E0486B32-635D-AC0F-67D9-EDCD218C20B6}"/>
          </ac:spMkLst>
        </pc:spChg>
      </pc:sldChg>
      <pc:sldChg chg="delSp modSp mod delDesignElem">
        <pc:chgData name="Hans Loy" userId="e6bd8d1d72bae8f5" providerId="LiveId" clId="{5B6B7657-A2B8-4AC7-92D3-0634671E2FD1}" dt="2025-09-06T18:38:42.933" v="959" actId="20577"/>
        <pc:sldMkLst>
          <pc:docMk/>
          <pc:sldMk cId="2886699763" sldId="275"/>
        </pc:sldMkLst>
        <pc:spChg chg="mod">
          <ac:chgData name="Hans Loy" userId="e6bd8d1d72bae8f5" providerId="LiveId" clId="{5B6B7657-A2B8-4AC7-92D3-0634671E2FD1}" dt="2025-09-06T18:38:42.933" v="959" actId="20577"/>
          <ac:spMkLst>
            <pc:docMk/>
            <pc:sldMk cId="2886699763" sldId="275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6T18:38:34.963" v="957" actId="14100"/>
          <ac:spMkLst>
            <pc:docMk/>
            <pc:sldMk cId="2886699763" sldId="275"/>
            <ac:spMk id="4" creationId="{544A0F08-3488-BB9C-8153-838C448C03A6}"/>
          </ac:spMkLst>
        </pc:spChg>
        <pc:spChg chg="mod">
          <ac:chgData name="Hans Loy" userId="e6bd8d1d72bae8f5" providerId="LiveId" clId="{5B6B7657-A2B8-4AC7-92D3-0634671E2FD1}" dt="2025-09-02T03:32:55.960" v="345" actId="27636"/>
          <ac:spMkLst>
            <pc:docMk/>
            <pc:sldMk cId="2886699763" sldId="275"/>
            <ac:spMk id="13" creationId="{76246F1A-FFF1-FFA6-6811-0F4375F0FD32}"/>
          </ac:spMkLst>
        </pc:spChg>
      </pc:sldChg>
      <pc:sldChg chg="modSp mod ord">
        <pc:chgData name="Hans Loy" userId="e6bd8d1d72bae8f5" providerId="LiveId" clId="{5B6B7657-A2B8-4AC7-92D3-0634671E2FD1}" dt="2025-09-07T01:03:09.669" v="1142" actId="207"/>
        <pc:sldMkLst>
          <pc:docMk/>
          <pc:sldMk cId="1307990054" sldId="276"/>
        </pc:sldMkLst>
        <pc:spChg chg="mod">
          <ac:chgData name="Hans Loy" userId="e6bd8d1d72bae8f5" providerId="LiveId" clId="{5B6B7657-A2B8-4AC7-92D3-0634671E2FD1}" dt="2025-09-07T01:03:09.669" v="1142" actId="207"/>
          <ac:spMkLst>
            <pc:docMk/>
            <pc:sldMk cId="1307990054" sldId="276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5T01:28:11.446" v="568" actId="404"/>
          <ac:spMkLst>
            <pc:docMk/>
            <pc:sldMk cId="1307990054" sldId="276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307990054" sldId="276"/>
            <ac:spMk id="4" creationId="{D6D9F5EA-D2DB-7B85-7E62-FC55F5E33562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307990054" sldId="276"/>
            <ac:spMk id="5" creationId="{BBEE4640-C7C1-4EAB-EFD4-4B599A6BEB2E}"/>
          </ac:spMkLst>
        </pc:spChg>
      </pc:sldChg>
      <pc:sldChg chg="modSp mod">
        <pc:chgData name="Hans Loy" userId="e6bd8d1d72bae8f5" providerId="LiveId" clId="{5B6B7657-A2B8-4AC7-92D3-0634671E2FD1}" dt="2025-09-03T00:36:42.620" v="353"/>
        <pc:sldMkLst>
          <pc:docMk/>
          <pc:sldMk cId="2418817980" sldId="278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2418817980" sldId="278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418817980" sldId="278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418817980" sldId="278"/>
            <ac:spMk id="4" creationId="{70CC2774-A0D2-DEF0-156C-FC795C056407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418817980" sldId="278"/>
            <ac:spMk id="5" creationId="{214B0DC2-24CC-CA05-3E73-F8EE9B97F5C2}"/>
          </ac:spMkLst>
        </pc:spChg>
      </pc:sldChg>
      <pc:sldChg chg="delSp modSp mod delDesignElem">
        <pc:chgData name="Hans Loy" userId="e6bd8d1d72bae8f5" providerId="LiveId" clId="{5B6B7657-A2B8-4AC7-92D3-0634671E2FD1}" dt="2025-09-03T00:36:42.620" v="353"/>
        <pc:sldMkLst>
          <pc:docMk/>
          <pc:sldMk cId="256988912" sldId="282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256988912" sldId="282"/>
            <ac:spMk id="6" creationId="{04E31AA5-07A0-10AC-2144-13770E7A21C3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56988912" sldId="282"/>
            <ac:spMk id="7" creationId="{561A4197-31F3-A516-C40D-DD11CA0ABF3B}"/>
          </ac:spMkLst>
        </pc:spChg>
      </pc:sldChg>
      <pc:sldChg chg="modSp">
        <pc:chgData name="Hans Loy" userId="e6bd8d1d72bae8f5" providerId="LiveId" clId="{5B6B7657-A2B8-4AC7-92D3-0634671E2FD1}" dt="2025-09-03T00:36:42.620" v="353"/>
        <pc:sldMkLst>
          <pc:docMk/>
          <pc:sldMk cId="3801514829" sldId="283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3801514829" sldId="283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801514829" sldId="283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801514829" sldId="283"/>
            <ac:spMk id="4" creationId="{C5DBE945-7660-3D80-E38F-DCDC7C5F1FDC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801514829" sldId="283"/>
            <ac:spMk id="5" creationId="{3522EE27-9C68-8B3E-1315-2CA7F09975CB}"/>
          </ac:spMkLst>
        </pc:spChg>
      </pc:sldChg>
      <pc:sldChg chg="modSp">
        <pc:chgData name="Hans Loy" userId="e6bd8d1d72bae8f5" providerId="LiveId" clId="{5B6B7657-A2B8-4AC7-92D3-0634671E2FD1}" dt="2025-09-03T00:36:42.620" v="353"/>
        <pc:sldMkLst>
          <pc:docMk/>
          <pc:sldMk cId="1782668477" sldId="284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1782668477" sldId="284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782668477" sldId="284"/>
            <ac:spMk id="8" creationId="{04A9BE10-32BA-BCCE-33FD-129E39908CAC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782668477" sldId="284"/>
            <ac:spMk id="9" creationId="{D4CC4387-A9F6-FF85-F687-6B1BCBE55A15}"/>
          </ac:spMkLst>
        </pc:spChg>
      </pc:sldChg>
      <pc:sldChg chg="modSp mod ord">
        <pc:chgData name="Hans Loy" userId="e6bd8d1d72bae8f5" providerId="LiveId" clId="{5B6B7657-A2B8-4AC7-92D3-0634671E2FD1}" dt="2025-09-06T19:17:44.106" v="1002" actId="6549"/>
        <pc:sldMkLst>
          <pc:docMk/>
          <pc:sldMk cId="1786089368" sldId="285"/>
        </pc:sldMkLst>
        <pc:spChg chg="mod">
          <ac:chgData name="Hans Loy" userId="e6bd8d1d72bae8f5" providerId="LiveId" clId="{5B6B7657-A2B8-4AC7-92D3-0634671E2FD1}" dt="2025-09-06T19:17:44.106" v="1002" actId="6549"/>
          <ac:spMkLst>
            <pc:docMk/>
            <pc:sldMk cId="1786089368" sldId="285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786089368" sldId="285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786089368" sldId="285"/>
            <ac:spMk id="4" creationId="{82875900-997E-B70D-D476-4E8254A5C649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786089368" sldId="285"/>
            <ac:spMk id="5" creationId="{665032F5-516E-B226-52FA-31B8D3D63958}"/>
          </ac:spMkLst>
        </pc:spChg>
      </pc:sldChg>
      <pc:sldChg chg="modSp">
        <pc:chgData name="Hans Loy" userId="e6bd8d1d72bae8f5" providerId="LiveId" clId="{5B6B7657-A2B8-4AC7-92D3-0634671E2FD1}" dt="2025-09-03T00:36:42.620" v="353"/>
        <pc:sldMkLst>
          <pc:docMk/>
          <pc:sldMk cId="1123301139" sldId="287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1123301139" sldId="287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123301139" sldId="287"/>
            <ac:spMk id="3" creationId="{B0085956-669C-4C50-6082-2A9D141A0535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123301139" sldId="287"/>
            <ac:spMk id="4" creationId="{A524C5A4-A675-58F0-1614-66400286C438}"/>
          </ac:spMkLst>
        </pc:spChg>
      </pc:sldChg>
      <pc:sldChg chg="modSp mod">
        <pc:chgData name="Hans Loy" userId="e6bd8d1d72bae8f5" providerId="LiveId" clId="{5B6B7657-A2B8-4AC7-92D3-0634671E2FD1}" dt="2025-09-06T19:03:08.054" v="976" actId="404"/>
        <pc:sldMkLst>
          <pc:docMk/>
          <pc:sldMk cId="3870751451" sldId="288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3870751451" sldId="288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6T19:03:08.054" v="976" actId="404"/>
          <ac:spMkLst>
            <pc:docMk/>
            <pc:sldMk cId="3870751451" sldId="288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870751451" sldId="288"/>
            <ac:spMk id="4" creationId="{80594C3E-26AB-B182-28D8-FB0EE13D537D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870751451" sldId="288"/>
            <ac:spMk id="5" creationId="{F2429164-60C0-1A11-61BF-B2F2E16E1C90}"/>
          </ac:spMkLst>
        </pc:spChg>
      </pc:sldChg>
      <pc:sldChg chg="addSp delSp modSp mod setBg setClrOvrMap">
        <pc:chgData name="Hans Loy" userId="e6bd8d1d72bae8f5" providerId="LiveId" clId="{5B6B7657-A2B8-4AC7-92D3-0634671E2FD1}" dt="2025-09-03T00:36:42.620" v="353"/>
        <pc:sldMkLst>
          <pc:docMk/>
          <pc:sldMk cId="3347570735" sldId="289"/>
        </pc:sldMkLst>
        <pc:spChg chg="mod ord">
          <ac:chgData name="Hans Loy" userId="e6bd8d1d72bae8f5" providerId="LiveId" clId="{5B6B7657-A2B8-4AC7-92D3-0634671E2FD1}" dt="2025-09-03T00:36:42.620" v="353"/>
          <ac:spMkLst>
            <pc:docMk/>
            <pc:sldMk cId="3347570735" sldId="289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347570735" sldId="289"/>
            <ac:spMk id="3" creationId="{40C3477B-33E7-9A23-136F-C58029650F48}"/>
          </ac:spMkLst>
        </pc:spChg>
        <pc:spChg chg="mod ord">
          <ac:chgData name="Hans Loy" userId="e6bd8d1d72bae8f5" providerId="LiveId" clId="{5B6B7657-A2B8-4AC7-92D3-0634671E2FD1}" dt="2025-09-03T00:36:42.620" v="353"/>
          <ac:spMkLst>
            <pc:docMk/>
            <pc:sldMk cId="3347570735" sldId="289"/>
            <ac:spMk id="4" creationId="{70CC2774-A0D2-DEF0-156C-FC795C056407}"/>
          </ac:spMkLst>
        </pc:spChg>
        <pc:spChg chg="mod ord">
          <ac:chgData name="Hans Loy" userId="e6bd8d1d72bae8f5" providerId="LiveId" clId="{5B6B7657-A2B8-4AC7-92D3-0634671E2FD1}" dt="2025-09-03T00:36:42.620" v="353"/>
          <ac:spMkLst>
            <pc:docMk/>
            <pc:sldMk cId="3347570735" sldId="289"/>
            <ac:spMk id="5" creationId="{214B0DC2-24CC-CA05-3E73-F8EE9B97F5C2}"/>
          </ac:spMkLst>
        </pc:spChg>
      </pc:sldChg>
      <pc:sldChg chg="modSp mod ord">
        <pc:chgData name="Hans Loy" userId="e6bd8d1d72bae8f5" providerId="LiveId" clId="{5B6B7657-A2B8-4AC7-92D3-0634671E2FD1}" dt="2025-09-07T00:47:25.291" v="1139" actId="207"/>
        <pc:sldMkLst>
          <pc:docMk/>
          <pc:sldMk cId="1377161907" sldId="290"/>
        </pc:sldMkLst>
        <pc:spChg chg="mod">
          <ac:chgData name="Hans Loy" userId="e6bd8d1d72bae8f5" providerId="LiveId" clId="{5B6B7657-A2B8-4AC7-92D3-0634671E2FD1}" dt="2025-09-07T00:47:25.291" v="1139" actId="207"/>
          <ac:spMkLst>
            <pc:docMk/>
            <pc:sldMk cId="1377161907" sldId="290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6T19:33:35.800" v="1022" actId="6549"/>
          <ac:spMkLst>
            <pc:docMk/>
            <pc:sldMk cId="1377161907" sldId="290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377161907" sldId="290"/>
            <ac:spMk id="4" creationId="{047324D9-686E-45CA-3256-BE6EA8F6E80A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377161907" sldId="290"/>
            <ac:spMk id="5" creationId="{FCEAF8F1-1386-C90F-394E-CC9233FDAC8C}"/>
          </ac:spMkLst>
        </pc:spChg>
      </pc:sldChg>
      <pc:sldChg chg="modSp mod ord">
        <pc:chgData name="Hans Loy" userId="e6bd8d1d72bae8f5" providerId="LiveId" clId="{5B6B7657-A2B8-4AC7-92D3-0634671E2FD1}" dt="2025-09-07T01:03:26.484" v="1144" actId="207"/>
        <pc:sldMkLst>
          <pc:docMk/>
          <pc:sldMk cId="501765070" sldId="291"/>
        </pc:sldMkLst>
        <pc:spChg chg="mod">
          <ac:chgData name="Hans Loy" userId="e6bd8d1d72bae8f5" providerId="LiveId" clId="{5B6B7657-A2B8-4AC7-92D3-0634671E2FD1}" dt="2025-09-07T01:03:26.484" v="1144" actId="207"/>
          <ac:spMkLst>
            <pc:docMk/>
            <pc:sldMk cId="501765070" sldId="291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501765070" sldId="291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501765070" sldId="291"/>
            <ac:spMk id="4" creationId="{CB30CF8A-D700-D3C3-B906-BFB3B895885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501765070" sldId="291"/>
            <ac:spMk id="5" creationId="{FD384E7C-057D-DF8D-6CC8-4C2338FB048A}"/>
          </ac:spMkLst>
        </pc:spChg>
      </pc:sldChg>
      <pc:sldChg chg="modSp mod ord">
        <pc:chgData name="Hans Loy" userId="e6bd8d1d72bae8f5" providerId="LiveId" clId="{5B6B7657-A2B8-4AC7-92D3-0634671E2FD1}" dt="2025-09-07T01:03:34.643" v="1145" actId="207"/>
        <pc:sldMkLst>
          <pc:docMk/>
          <pc:sldMk cId="3217906222" sldId="292"/>
        </pc:sldMkLst>
        <pc:spChg chg="mod">
          <ac:chgData name="Hans Loy" userId="e6bd8d1d72bae8f5" providerId="LiveId" clId="{5B6B7657-A2B8-4AC7-92D3-0634671E2FD1}" dt="2025-09-07T01:03:34.643" v="1145" actId="207"/>
          <ac:spMkLst>
            <pc:docMk/>
            <pc:sldMk cId="3217906222" sldId="292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6T20:11:20.693" v="1051" actId="403"/>
          <ac:spMkLst>
            <pc:docMk/>
            <pc:sldMk cId="3217906222" sldId="292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217906222" sldId="292"/>
            <ac:spMk id="4" creationId="{CB30CF8A-D700-D3C3-B906-BFB3B895885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217906222" sldId="292"/>
            <ac:spMk id="5" creationId="{FD384E7C-057D-DF8D-6CC8-4C2338FB048A}"/>
          </ac:spMkLst>
        </pc:spChg>
      </pc:sldChg>
      <pc:sldChg chg="modSp mod ord">
        <pc:chgData name="Hans Loy" userId="e6bd8d1d72bae8f5" providerId="LiveId" clId="{5B6B7657-A2B8-4AC7-92D3-0634671E2FD1}" dt="2025-09-07T01:03:54.708" v="1146" actId="207"/>
        <pc:sldMkLst>
          <pc:docMk/>
          <pc:sldMk cId="2210282701" sldId="293"/>
        </pc:sldMkLst>
        <pc:spChg chg="mod">
          <ac:chgData name="Hans Loy" userId="e6bd8d1d72bae8f5" providerId="LiveId" clId="{5B6B7657-A2B8-4AC7-92D3-0634671E2FD1}" dt="2025-09-07T01:03:54.708" v="1146" actId="207"/>
          <ac:spMkLst>
            <pc:docMk/>
            <pc:sldMk cId="2210282701" sldId="293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210282701" sldId="293"/>
            <ac:spMk id="4" creationId="{CB30CF8A-D700-D3C3-B906-BFB3B895885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210282701" sldId="293"/>
            <ac:spMk id="5" creationId="{FD384E7C-057D-DF8D-6CC8-4C2338FB048A}"/>
          </ac:spMkLst>
        </pc:spChg>
        <pc:picChg chg="mod">
          <ac:chgData name="Hans Loy" userId="e6bd8d1d72bae8f5" providerId="LiveId" clId="{5B6B7657-A2B8-4AC7-92D3-0634671E2FD1}" dt="2025-09-03T00:36:42.620" v="353"/>
          <ac:picMkLst>
            <pc:docMk/>
            <pc:sldMk cId="2210282701" sldId="293"/>
            <ac:picMk id="6" creationId="{9A9D035F-F032-4953-9A3E-902BB9E41654}"/>
          </ac:picMkLst>
        </pc:picChg>
      </pc:sldChg>
      <pc:sldChg chg="modSp">
        <pc:chgData name="Hans Loy" userId="e6bd8d1d72bae8f5" providerId="LiveId" clId="{5B6B7657-A2B8-4AC7-92D3-0634671E2FD1}" dt="2025-09-03T00:36:42.620" v="353"/>
        <pc:sldMkLst>
          <pc:docMk/>
          <pc:sldMk cId="2482096765" sldId="294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2482096765" sldId="294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482096765" sldId="294"/>
            <ac:spMk id="3" creationId="{40C3477B-33E7-9A23-136F-C58029650F4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482096765" sldId="294"/>
            <ac:spMk id="4" creationId="{2E263902-5EAC-0335-3155-D93BB9E4DFAB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482096765" sldId="294"/>
            <ac:spMk id="5" creationId="{E0486B32-635D-AC0F-67D9-EDCD218C20B6}"/>
          </ac:spMkLst>
        </pc:spChg>
      </pc:sldChg>
      <pc:sldChg chg="modSp">
        <pc:chgData name="Hans Loy" userId="e6bd8d1d72bae8f5" providerId="LiveId" clId="{5B6B7657-A2B8-4AC7-92D3-0634671E2FD1}" dt="2025-09-03T00:36:42.620" v="353"/>
        <pc:sldMkLst>
          <pc:docMk/>
          <pc:sldMk cId="2724629827" sldId="295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2724629827" sldId="295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724629827" sldId="295"/>
            <ac:spMk id="6" creationId="{04E31AA5-07A0-10AC-2144-13770E7A21C3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724629827" sldId="295"/>
            <ac:spMk id="7" creationId="{561A4197-31F3-A516-C40D-DD11CA0ABF3B}"/>
          </ac:spMkLst>
        </pc:spChg>
        <pc:picChg chg="mod">
          <ac:chgData name="Hans Loy" userId="e6bd8d1d72bae8f5" providerId="LiveId" clId="{5B6B7657-A2B8-4AC7-92D3-0634671E2FD1}" dt="2025-09-03T00:36:42.620" v="353"/>
          <ac:picMkLst>
            <pc:docMk/>
            <pc:sldMk cId="2724629827" sldId="295"/>
            <ac:picMk id="5" creationId="{5A026849-DB64-825A-AB47-485A3FB929E9}"/>
          </ac:picMkLst>
        </pc:picChg>
      </pc:sldChg>
      <pc:sldChg chg="modSp">
        <pc:chgData name="Hans Loy" userId="e6bd8d1d72bae8f5" providerId="LiveId" clId="{5B6B7657-A2B8-4AC7-92D3-0634671E2FD1}" dt="2025-09-03T00:36:42.620" v="353"/>
        <pc:sldMkLst>
          <pc:docMk/>
          <pc:sldMk cId="1541010710" sldId="296"/>
        </pc:sldMkLst>
        <pc:spChg chg="mod">
          <ac:chgData name="Hans Loy" userId="e6bd8d1d72bae8f5" providerId="LiveId" clId="{5B6B7657-A2B8-4AC7-92D3-0634671E2FD1}" dt="2025-09-03T00:36:42.620" v="353"/>
          <ac:spMkLst>
            <pc:docMk/>
            <pc:sldMk cId="1541010710" sldId="296"/>
            <ac:spMk id="2" creationId="{7B54BE3F-B1C9-D2F8-89B6-BD29A9719F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541010710" sldId="296"/>
            <ac:spMk id="4" creationId="{C5DBE945-7660-3D80-E38F-DCDC7C5F1FDC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541010710" sldId="296"/>
            <ac:spMk id="5" creationId="{3522EE27-9C68-8B3E-1315-2CA7F09975CB}"/>
          </ac:spMkLst>
        </pc:spChg>
      </pc:sldChg>
      <pc:sldChg chg="modSp del">
        <pc:chgData name="Hans Loy" userId="e6bd8d1d72bae8f5" providerId="LiveId" clId="{5B6B7657-A2B8-4AC7-92D3-0634671E2FD1}" dt="2025-09-03T00:50:41.342" v="379" actId="2696"/>
        <pc:sldMkLst>
          <pc:docMk/>
          <pc:sldMk cId="450025924" sldId="297"/>
        </pc:sldMkLst>
      </pc:sldChg>
      <pc:sldChg chg="modSp mod">
        <pc:chgData name="Hans Loy" userId="e6bd8d1d72bae8f5" providerId="LiveId" clId="{5B6B7657-A2B8-4AC7-92D3-0634671E2FD1}" dt="2025-09-06T18:37:48.890" v="946" actId="20577"/>
        <pc:sldMkLst>
          <pc:docMk/>
          <pc:sldMk cId="3712774227" sldId="298"/>
        </pc:sldMkLst>
        <pc:spChg chg="mod">
          <ac:chgData name="Hans Loy" userId="e6bd8d1d72bae8f5" providerId="LiveId" clId="{5B6B7657-A2B8-4AC7-92D3-0634671E2FD1}" dt="2025-09-05T22:36:42.366" v="780" actId="14100"/>
          <ac:spMkLst>
            <pc:docMk/>
            <pc:sldMk cId="3712774227" sldId="298"/>
            <ac:spMk id="2" creationId="{6DA8B3C9-5ADC-9762-C1CD-34C612D3E83D}"/>
          </ac:spMkLst>
        </pc:spChg>
        <pc:spChg chg="mod">
          <ac:chgData name="Hans Loy" userId="e6bd8d1d72bae8f5" providerId="LiveId" clId="{5B6B7657-A2B8-4AC7-92D3-0634671E2FD1}" dt="2025-09-06T18:37:48.890" v="946" actId="20577"/>
          <ac:spMkLst>
            <pc:docMk/>
            <pc:sldMk cId="3712774227" sldId="298"/>
            <ac:spMk id="3" creationId="{D88E0DFA-B711-1FA5-EDA3-54ECB112E38F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712774227" sldId="298"/>
            <ac:spMk id="4" creationId="{AE6999A6-D57C-7424-3E60-A1993E87CE46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712774227" sldId="298"/>
            <ac:spMk id="5" creationId="{B197CAD8-DD04-7577-DC8A-DC3C5D65E1AA}"/>
          </ac:spMkLst>
        </pc:spChg>
      </pc:sldChg>
      <pc:sldChg chg="modSp mod">
        <pc:chgData name="Hans Loy" userId="e6bd8d1d72bae8f5" providerId="LiveId" clId="{5B6B7657-A2B8-4AC7-92D3-0634671E2FD1}" dt="2025-09-06T18:37:55.355" v="949" actId="20577"/>
        <pc:sldMkLst>
          <pc:docMk/>
          <pc:sldMk cId="370727807" sldId="299"/>
        </pc:sldMkLst>
        <pc:spChg chg="mod">
          <ac:chgData name="Hans Loy" userId="e6bd8d1d72bae8f5" providerId="LiveId" clId="{5B6B7657-A2B8-4AC7-92D3-0634671E2FD1}" dt="2025-09-05T22:36:58.086" v="781" actId="120"/>
          <ac:spMkLst>
            <pc:docMk/>
            <pc:sldMk cId="370727807" sldId="299"/>
            <ac:spMk id="2" creationId="{6DA8B3C9-5ADC-9762-C1CD-34C612D3E83D}"/>
          </ac:spMkLst>
        </pc:spChg>
        <pc:spChg chg="mod">
          <ac:chgData name="Hans Loy" userId="e6bd8d1d72bae8f5" providerId="LiveId" clId="{5B6B7657-A2B8-4AC7-92D3-0634671E2FD1}" dt="2025-09-06T18:37:55.355" v="949" actId="20577"/>
          <ac:spMkLst>
            <pc:docMk/>
            <pc:sldMk cId="370727807" sldId="299"/>
            <ac:spMk id="3" creationId="{D88E0DFA-B711-1FA5-EDA3-54ECB112E38F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70727807" sldId="299"/>
            <ac:spMk id="4" creationId="{AE6999A6-D57C-7424-3E60-A1993E87CE46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70727807" sldId="299"/>
            <ac:spMk id="5" creationId="{B197CAD8-DD04-7577-DC8A-DC3C5D65E1AA}"/>
          </ac:spMkLst>
        </pc:spChg>
      </pc:sldChg>
      <pc:sldChg chg="modSp mod">
        <pc:chgData name="Hans Loy" userId="e6bd8d1d72bae8f5" providerId="LiveId" clId="{5B6B7657-A2B8-4AC7-92D3-0634671E2FD1}" dt="2025-09-06T18:23:58.098" v="895"/>
        <pc:sldMkLst>
          <pc:docMk/>
          <pc:sldMk cId="1028629014" sldId="300"/>
        </pc:sldMkLst>
        <pc:spChg chg="mod">
          <ac:chgData name="Hans Loy" userId="e6bd8d1d72bae8f5" providerId="LiveId" clId="{5B6B7657-A2B8-4AC7-92D3-0634671E2FD1}" dt="2025-09-06T18:15:12.208" v="808" actId="120"/>
          <ac:spMkLst>
            <pc:docMk/>
            <pc:sldMk cId="1028629014" sldId="300"/>
            <ac:spMk id="2" creationId="{6DA8B3C9-5ADC-9762-C1CD-34C612D3E83D}"/>
          </ac:spMkLst>
        </pc:spChg>
        <pc:spChg chg="mod">
          <ac:chgData name="Hans Loy" userId="e6bd8d1d72bae8f5" providerId="LiveId" clId="{5B6B7657-A2B8-4AC7-92D3-0634671E2FD1}" dt="2025-09-06T18:23:58.098" v="895"/>
          <ac:spMkLst>
            <pc:docMk/>
            <pc:sldMk cId="1028629014" sldId="300"/>
            <ac:spMk id="3" creationId="{D88E0DFA-B711-1FA5-EDA3-54ECB112E38F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028629014" sldId="300"/>
            <ac:spMk id="4" creationId="{AE6999A6-D57C-7424-3E60-A1993E87CE46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028629014" sldId="300"/>
            <ac:spMk id="5" creationId="{B197CAD8-DD04-7577-DC8A-DC3C5D65E1AA}"/>
          </ac:spMkLst>
        </pc:spChg>
      </pc:sldChg>
      <pc:sldChg chg="addSp delSp modSp new mod modClrScheme chgLayout">
        <pc:chgData name="Hans Loy" userId="e6bd8d1d72bae8f5" providerId="LiveId" clId="{5B6B7657-A2B8-4AC7-92D3-0634671E2FD1}" dt="2025-09-06T19:23:41.511" v="1008" actId="122"/>
        <pc:sldMkLst>
          <pc:docMk/>
          <pc:sldMk cId="549854830" sldId="301"/>
        </pc:sldMkLst>
        <pc:spChg chg="mod ord">
          <ac:chgData name="Hans Loy" userId="e6bd8d1d72bae8f5" providerId="LiveId" clId="{5B6B7657-A2B8-4AC7-92D3-0634671E2FD1}" dt="2025-09-06T19:23:41.511" v="1008" actId="122"/>
          <ac:spMkLst>
            <pc:docMk/>
            <pc:sldMk cId="549854830" sldId="301"/>
            <ac:spMk id="2" creationId="{325FBE4F-0239-9410-7052-A43DFD625067}"/>
          </ac:spMkLst>
        </pc:spChg>
        <pc:spChg chg="mod ord">
          <ac:chgData name="Hans Loy" userId="e6bd8d1d72bae8f5" providerId="LiveId" clId="{5B6B7657-A2B8-4AC7-92D3-0634671E2FD1}" dt="2025-09-05T01:08:15.865" v="552" actId="700"/>
          <ac:spMkLst>
            <pc:docMk/>
            <pc:sldMk cId="549854830" sldId="301"/>
            <ac:spMk id="4" creationId="{2F207B19-E50A-785F-FA0F-BA79F98445D7}"/>
          </ac:spMkLst>
        </pc:spChg>
        <pc:spChg chg="mod ord">
          <ac:chgData name="Hans Loy" userId="e6bd8d1d72bae8f5" providerId="LiveId" clId="{5B6B7657-A2B8-4AC7-92D3-0634671E2FD1}" dt="2025-09-05T01:08:15.865" v="552" actId="700"/>
          <ac:spMkLst>
            <pc:docMk/>
            <pc:sldMk cId="549854830" sldId="301"/>
            <ac:spMk id="5" creationId="{5DC18B83-173E-C65D-4329-52AF03F660F8}"/>
          </ac:spMkLst>
        </pc:spChg>
      </pc:sldChg>
      <pc:sldChg chg="modSp add del mod">
        <pc:chgData name="Hans Loy" userId="e6bd8d1d72bae8f5" providerId="LiveId" clId="{5B6B7657-A2B8-4AC7-92D3-0634671E2FD1}" dt="2025-09-05T01:09:18.164" v="554" actId="2696"/>
        <pc:sldMkLst>
          <pc:docMk/>
          <pc:sldMk cId="726061497" sldId="302"/>
        </pc:sldMkLst>
      </pc:sldChg>
      <pc:sldChg chg="modSp add del mod ord">
        <pc:chgData name="Hans Loy" userId="e6bd8d1d72bae8f5" providerId="LiveId" clId="{5B6B7657-A2B8-4AC7-92D3-0634671E2FD1}" dt="2025-09-05T01:19:29.942" v="561" actId="2696"/>
        <pc:sldMkLst>
          <pc:docMk/>
          <pc:sldMk cId="2821262981" sldId="303"/>
        </pc:sldMkLst>
      </pc:sldChg>
      <pc:sldChg chg="addSp delSp modSp add mod ord modClrScheme chgLayout">
        <pc:chgData name="Hans Loy" userId="e6bd8d1d72bae8f5" providerId="LiveId" clId="{5B6B7657-A2B8-4AC7-92D3-0634671E2FD1}" dt="2025-09-06T20:13:17.723" v="1059" actId="20577"/>
        <pc:sldMkLst>
          <pc:docMk/>
          <pc:sldMk cId="982152950" sldId="304"/>
        </pc:sldMkLst>
        <pc:spChg chg="mod ord">
          <ac:chgData name="Hans Loy" userId="e6bd8d1d72bae8f5" providerId="LiveId" clId="{5B6B7657-A2B8-4AC7-92D3-0634671E2FD1}" dt="2025-09-06T20:13:17.723" v="1059" actId="20577"/>
          <ac:spMkLst>
            <pc:docMk/>
            <pc:sldMk cId="982152950" sldId="304"/>
            <ac:spMk id="2" creationId="{81994F5B-62E7-4863-FDB5-0BB6EBE4E873}"/>
          </ac:spMkLst>
        </pc:spChg>
        <pc:spChg chg="mod ord">
          <ac:chgData name="Hans Loy" userId="e6bd8d1d72bae8f5" providerId="LiveId" clId="{5B6B7657-A2B8-4AC7-92D3-0634671E2FD1}" dt="2025-09-05T01:30:02.570" v="570" actId="700"/>
          <ac:spMkLst>
            <pc:docMk/>
            <pc:sldMk cId="982152950" sldId="304"/>
            <ac:spMk id="4" creationId="{F7EC6352-6CA3-40D2-3CA1-5EB6D045AF83}"/>
          </ac:spMkLst>
        </pc:spChg>
        <pc:spChg chg="mod ord">
          <ac:chgData name="Hans Loy" userId="e6bd8d1d72bae8f5" providerId="LiveId" clId="{5B6B7657-A2B8-4AC7-92D3-0634671E2FD1}" dt="2025-09-05T01:30:02.570" v="570" actId="700"/>
          <ac:spMkLst>
            <pc:docMk/>
            <pc:sldMk cId="982152950" sldId="304"/>
            <ac:spMk id="5" creationId="{0F19F8CC-B87E-335B-116B-91C5F1B4C7FF}"/>
          </ac:spMkLst>
        </pc:spChg>
      </pc:sldChg>
      <pc:sldChg chg="modSp add mod">
        <pc:chgData name="Hans Loy" userId="e6bd8d1d72bae8f5" providerId="LiveId" clId="{5B6B7657-A2B8-4AC7-92D3-0634671E2FD1}" dt="2025-09-07T01:04:04.815" v="1147" actId="207"/>
        <pc:sldMkLst>
          <pc:docMk/>
          <pc:sldMk cId="3407113568" sldId="305"/>
        </pc:sldMkLst>
        <pc:spChg chg="mod">
          <ac:chgData name="Hans Loy" userId="e6bd8d1d72bae8f5" providerId="LiveId" clId="{5B6B7657-A2B8-4AC7-92D3-0634671E2FD1}" dt="2025-09-07T01:04:04.815" v="1147" actId="207"/>
          <ac:spMkLst>
            <pc:docMk/>
            <pc:sldMk cId="3407113568" sldId="305"/>
            <ac:spMk id="2" creationId="{D0A46A28-BF27-0E0B-C6B6-3985AB88D0D8}"/>
          </ac:spMkLst>
        </pc:spChg>
        <pc:spChg chg="mod">
          <ac:chgData name="Hans Loy" userId="e6bd8d1d72bae8f5" providerId="LiveId" clId="{5B6B7657-A2B8-4AC7-92D3-0634671E2FD1}" dt="2025-09-06T20:20:46.669" v="1070" actId="207"/>
          <ac:spMkLst>
            <pc:docMk/>
            <pc:sldMk cId="3407113568" sldId="305"/>
            <ac:spMk id="3" creationId="{74876178-DEB9-BE7C-ED2C-8DEA7691ACE4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407113568" sldId="305"/>
            <ac:spMk id="4" creationId="{1B1EA7CC-125A-A2C0-884F-C8D0C2949713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407113568" sldId="305"/>
            <ac:spMk id="5" creationId="{596BC89F-A943-5A49-E5EE-563DD8472B35}"/>
          </ac:spMkLst>
        </pc:spChg>
      </pc:sldChg>
      <pc:sldChg chg="modSp add mod">
        <pc:chgData name="Hans Loy" userId="e6bd8d1d72bae8f5" providerId="LiveId" clId="{5B6B7657-A2B8-4AC7-92D3-0634671E2FD1}" dt="2025-09-07T01:06:55.779" v="1151" actId="207"/>
        <pc:sldMkLst>
          <pc:docMk/>
          <pc:sldMk cId="646529142" sldId="306"/>
        </pc:sldMkLst>
        <pc:spChg chg="mod">
          <ac:chgData name="Hans Loy" userId="e6bd8d1d72bae8f5" providerId="LiveId" clId="{5B6B7657-A2B8-4AC7-92D3-0634671E2FD1}" dt="2025-09-07T01:06:55.779" v="1151" actId="207"/>
          <ac:spMkLst>
            <pc:docMk/>
            <pc:sldMk cId="646529142" sldId="306"/>
            <ac:spMk id="2" creationId="{A20E849B-693E-48A3-7B9F-D46768AD4850}"/>
          </ac:spMkLst>
        </pc:spChg>
        <pc:spChg chg="mod">
          <ac:chgData name="Hans Loy" userId="e6bd8d1d72bae8f5" providerId="LiveId" clId="{5B6B7657-A2B8-4AC7-92D3-0634671E2FD1}" dt="2025-09-06T21:48:19.685" v="1101" actId="20577"/>
          <ac:spMkLst>
            <pc:docMk/>
            <pc:sldMk cId="646529142" sldId="306"/>
            <ac:spMk id="3" creationId="{EA2DBD37-172D-7FBA-9AF8-C972DC9E6CE2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646529142" sldId="306"/>
            <ac:spMk id="4" creationId="{350FCE09-5F2E-5A83-3F16-B8C75DFD6D5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646529142" sldId="306"/>
            <ac:spMk id="5" creationId="{D0CFC85E-E433-59DE-87A2-318EF6611050}"/>
          </ac:spMkLst>
        </pc:spChg>
      </pc:sldChg>
      <pc:sldChg chg="addSp delSp modSp add mod ord modClrScheme chgLayout">
        <pc:chgData name="Hans Loy" userId="e6bd8d1d72bae8f5" providerId="LiveId" clId="{5B6B7657-A2B8-4AC7-92D3-0634671E2FD1}" dt="2025-09-05T21:37:18.182" v="661" actId="20577"/>
        <pc:sldMkLst>
          <pc:docMk/>
          <pc:sldMk cId="196931327" sldId="307"/>
        </pc:sldMkLst>
        <pc:spChg chg="mod ord">
          <ac:chgData name="Hans Loy" userId="e6bd8d1d72bae8f5" providerId="LiveId" clId="{5B6B7657-A2B8-4AC7-92D3-0634671E2FD1}" dt="2025-09-05T21:37:18.182" v="661" actId="20577"/>
          <ac:spMkLst>
            <pc:docMk/>
            <pc:sldMk cId="196931327" sldId="307"/>
            <ac:spMk id="2" creationId="{F9331406-9A58-39ED-6B02-2ECC72072D64}"/>
          </ac:spMkLst>
        </pc:spChg>
        <pc:spChg chg="mod ord">
          <ac:chgData name="Hans Loy" userId="e6bd8d1d72bae8f5" providerId="LiveId" clId="{5B6B7657-A2B8-4AC7-92D3-0634671E2FD1}" dt="2025-09-05T02:10:43.476" v="633" actId="700"/>
          <ac:spMkLst>
            <pc:docMk/>
            <pc:sldMk cId="196931327" sldId="307"/>
            <ac:spMk id="4" creationId="{5B30EF09-17D7-DC40-AF2E-0E7C014FE5D8}"/>
          </ac:spMkLst>
        </pc:spChg>
        <pc:spChg chg="mod ord">
          <ac:chgData name="Hans Loy" userId="e6bd8d1d72bae8f5" providerId="LiveId" clId="{5B6B7657-A2B8-4AC7-92D3-0634671E2FD1}" dt="2025-09-05T02:10:43.476" v="633" actId="700"/>
          <ac:spMkLst>
            <pc:docMk/>
            <pc:sldMk cId="196931327" sldId="307"/>
            <ac:spMk id="5" creationId="{99229B04-8ED7-5E98-25C2-76D469285714}"/>
          </ac:spMkLst>
        </pc:spChg>
      </pc:sldChg>
      <pc:sldChg chg="modSp add del mod">
        <pc:chgData name="Hans Loy" userId="e6bd8d1d72bae8f5" providerId="LiveId" clId="{5B6B7657-A2B8-4AC7-92D3-0634671E2FD1}" dt="2025-09-07T00:39:46.975" v="1119" actId="207"/>
        <pc:sldMkLst>
          <pc:docMk/>
          <pc:sldMk cId="1300486177" sldId="308"/>
        </pc:sldMkLst>
        <pc:spChg chg="mod">
          <ac:chgData name="Hans Loy" userId="e6bd8d1d72bae8f5" providerId="LiveId" clId="{5B6B7657-A2B8-4AC7-92D3-0634671E2FD1}" dt="2025-09-07T00:38:04.989" v="1114" actId="207"/>
          <ac:spMkLst>
            <pc:docMk/>
            <pc:sldMk cId="1300486177" sldId="308"/>
            <ac:spMk id="2" creationId="{55C41ECB-791A-89AA-7AF2-47EBDC53E295}"/>
          </ac:spMkLst>
        </pc:spChg>
        <pc:spChg chg="mod">
          <ac:chgData name="Hans Loy" userId="e6bd8d1d72bae8f5" providerId="LiveId" clId="{5B6B7657-A2B8-4AC7-92D3-0634671E2FD1}" dt="2025-09-07T00:39:46.975" v="1119" actId="207"/>
          <ac:spMkLst>
            <pc:docMk/>
            <pc:sldMk cId="1300486177" sldId="308"/>
            <ac:spMk id="3" creationId="{E5CCDA48-69CA-7732-D3EF-9CF7316476E1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300486177" sldId="308"/>
            <ac:spMk id="4" creationId="{83AF31FD-C8E7-1A46-1DFB-9B0F0FE8A3CA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300486177" sldId="308"/>
            <ac:spMk id="5" creationId="{59D8F5C3-C6B7-5242-C5FA-7F02DBD06394}"/>
          </ac:spMkLst>
        </pc:spChg>
      </pc:sldChg>
      <pc:sldChg chg="modSp add mod">
        <pc:chgData name="Hans Loy" userId="e6bd8d1d72bae8f5" providerId="LiveId" clId="{5B6B7657-A2B8-4AC7-92D3-0634671E2FD1}" dt="2025-09-07T00:41:30.134" v="1125" actId="6549"/>
        <pc:sldMkLst>
          <pc:docMk/>
          <pc:sldMk cId="1431504589" sldId="309"/>
        </pc:sldMkLst>
        <pc:spChg chg="mod">
          <ac:chgData name="Hans Loy" userId="e6bd8d1d72bae8f5" providerId="LiveId" clId="{5B6B7657-A2B8-4AC7-92D3-0634671E2FD1}" dt="2025-09-07T00:41:01.327" v="1122" actId="207"/>
          <ac:spMkLst>
            <pc:docMk/>
            <pc:sldMk cId="1431504589" sldId="309"/>
            <ac:spMk id="2" creationId="{EEB1FDAE-057F-3C2A-A409-6BA0C4C0B954}"/>
          </ac:spMkLst>
        </pc:spChg>
        <pc:spChg chg="mod">
          <ac:chgData name="Hans Loy" userId="e6bd8d1d72bae8f5" providerId="LiveId" clId="{5B6B7657-A2B8-4AC7-92D3-0634671E2FD1}" dt="2025-09-07T00:41:30.134" v="1125" actId="6549"/>
          <ac:spMkLst>
            <pc:docMk/>
            <pc:sldMk cId="1431504589" sldId="309"/>
            <ac:spMk id="3" creationId="{9AEDDE76-1FD0-70DA-955B-FD0A6DC222B2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431504589" sldId="309"/>
            <ac:spMk id="4" creationId="{EEC21737-6F1C-3A4C-E17C-53ED7548D5D2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1431504589" sldId="309"/>
            <ac:spMk id="5" creationId="{F0B52C14-D173-D0C4-4FBE-1926EAC078C8}"/>
          </ac:spMkLst>
        </pc:spChg>
      </pc:sldChg>
      <pc:sldChg chg="modSp add mod">
        <pc:chgData name="Hans Loy" userId="e6bd8d1d72bae8f5" providerId="LiveId" clId="{5B6B7657-A2B8-4AC7-92D3-0634671E2FD1}" dt="2025-09-07T00:44:11.177" v="1130" actId="27636"/>
        <pc:sldMkLst>
          <pc:docMk/>
          <pc:sldMk cId="2343258745" sldId="310"/>
        </pc:sldMkLst>
        <pc:spChg chg="mod">
          <ac:chgData name="Hans Loy" userId="e6bd8d1d72bae8f5" providerId="LiveId" clId="{5B6B7657-A2B8-4AC7-92D3-0634671E2FD1}" dt="2025-09-07T00:42:20.093" v="1126" actId="207"/>
          <ac:spMkLst>
            <pc:docMk/>
            <pc:sldMk cId="2343258745" sldId="310"/>
            <ac:spMk id="2" creationId="{ABC9C927-544E-CB25-0FC6-E074EDE0105D}"/>
          </ac:spMkLst>
        </pc:spChg>
        <pc:spChg chg="mod">
          <ac:chgData name="Hans Loy" userId="e6bd8d1d72bae8f5" providerId="LiveId" clId="{5B6B7657-A2B8-4AC7-92D3-0634671E2FD1}" dt="2025-09-07T00:44:11.177" v="1130" actId="27636"/>
          <ac:spMkLst>
            <pc:docMk/>
            <pc:sldMk cId="2343258745" sldId="310"/>
            <ac:spMk id="3" creationId="{A2B0BBCD-2830-8E30-9C5C-ACC972AA6D6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343258745" sldId="310"/>
            <ac:spMk id="4" creationId="{16730159-D027-9C7B-9F12-2F47E3938A99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2343258745" sldId="310"/>
            <ac:spMk id="5" creationId="{0399CDD2-D085-BE62-E3DF-4718F5776A37}"/>
          </ac:spMkLst>
        </pc:spChg>
      </pc:sldChg>
      <pc:sldChg chg="modSp add mod">
        <pc:chgData name="Hans Loy" userId="e6bd8d1d72bae8f5" providerId="LiveId" clId="{5B6B7657-A2B8-4AC7-92D3-0634671E2FD1}" dt="2025-09-07T00:40:07.408" v="1120" actId="207"/>
        <pc:sldMkLst>
          <pc:docMk/>
          <pc:sldMk cId="405102164" sldId="311"/>
        </pc:sldMkLst>
        <pc:spChg chg="mod">
          <ac:chgData name="Hans Loy" userId="e6bd8d1d72bae8f5" providerId="LiveId" clId="{5B6B7657-A2B8-4AC7-92D3-0634671E2FD1}" dt="2025-09-07T00:40:07.408" v="1120" actId="207"/>
          <ac:spMkLst>
            <pc:docMk/>
            <pc:sldMk cId="405102164" sldId="311"/>
            <ac:spMk id="2" creationId="{20ADE8D3-4EBD-BCBC-ADAF-30B3659B76DF}"/>
          </ac:spMkLst>
        </pc:spChg>
        <pc:spChg chg="mod">
          <ac:chgData name="Hans Loy" userId="e6bd8d1d72bae8f5" providerId="LiveId" clId="{5B6B7657-A2B8-4AC7-92D3-0634671E2FD1}" dt="2025-09-05T21:38:57.721" v="674" actId="403"/>
          <ac:spMkLst>
            <pc:docMk/>
            <pc:sldMk cId="405102164" sldId="311"/>
            <ac:spMk id="3" creationId="{7069E34A-512D-96F0-8EA5-88060D873118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405102164" sldId="311"/>
            <ac:spMk id="4" creationId="{3AE2980A-10B4-9253-EE4A-486BA68B5C82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405102164" sldId="311"/>
            <ac:spMk id="5" creationId="{8870F30D-43C0-0CE0-5052-0256E05260CA}"/>
          </ac:spMkLst>
        </pc:spChg>
      </pc:sldChg>
      <pc:sldChg chg="modSp add mod">
        <pc:chgData name="Hans Loy" userId="e6bd8d1d72bae8f5" providerId="LiveId" clId="{5B6B7657-A2B8-4AC7-92D3-0634671E2FD1}" dt="2025-09-07T00:40:40.576" v="1121" actId="207"/>
        <pc:sldMkLst>
          <pc:docMk/>
          <pc:sldMk cId="3855755993" sldId="312"/>
        </pc:sldMkLst>
        <pc:spChg chg="mod">
          <ac:chgData name="Hans Loy" userId="e6bd8d1d72bae8f5" providerId="LiveId" clId="{5B6B7657-A2B8-4AC7-92D3-0634671E2FD1}" dt="2025-09-07T00:40:40.576" v="1121" actId="207"/>
          <ac:spMkLst>
            <pc:docMk/>
            <pc:sldMk cId="3855755993" sldId="312"/>
            <ac:spMk id="2" creationId="{899886B4-BC21-1451-588A-299B9E8BA8FF}"/>
          </ac:spMkLst>
        </pc:spChg>
        <pc:spChg chg="mod">
          <ac:chgData name="Hans Loy" userId="e6bd8d1d72bae8f5" providerId="LiveId" clId="{5B6B7657-A2B8-4AC7-92D3-0634671E2FD1}" dt="2025-09-05T21:40:25.274" v="684" actId="403"/>
          <ac:spMkLst>
            <pc:docMk/>
            <pc:sldMk cId="3855755993" sldId="312"/>
            <ac:spMk id="3" creationId="{19AD12BC-F543-A4D4-093A-867F3C7B18EE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855755993" sldId="312"/>
            <ac:spMk id="4" creationId="{65083C2B-6168-E218-F954-9B13A563D8B3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3855755993" sldId="312"/>
            <ac:spMk id="5" creationId="{DCB1F789-B8E0-0B1F-1294-AA84A3A137E1}"/>
          </ac:spMkLst>
        </pc:spChg>
      </pc:sldChg>
      <pc:sldChg chg="modSp add mod">
        <pc:chgData name="Hans Loy" userId="e6bd8d1d72bae8f5" providerId="LiveId" clId="{5B6B7657-A2B8-4AC7-92D3-0634671E2FD1}" dt="2025-09-07T01:06:34.814" v="1149" actId="207"/>
        <pc:sldMkLst>
          <pc:docMk/>
          <pc:sldMk cId="64253457" sldId="313"/>
        </pc:sldMkLst>
        <pc:spChg chg="mod">
          <ac:chgData name="Hans Loy" userId="e6bd8d1d72bae8f5" providerId="LiveId" clId="{5B6B7657-A2B8-4AC7-92D3-0634671E2FD1}" dt="2025-09-07T01:06:34.814" v="1149" actId="207"/>
          <ac:spMkLst>
            <pc:docMk/>
            <pc:sldMk cId="64253457" sldId="313"/>
            <ac:spMk id="2" creationId="{11F9F80F-4B14-83FF-7E09-98E973608C8A}"/>
          </ac:spMkLst>
        </pc:spChg>
        <pc:spChg chg="mod">
          <ac:chgData name="Hans Loy" userId="e6bd8d1d72bae8f5" providerId="LiveId" clId="{5B6B7657-A2B8-4AC7-92D3-0634671E2FD1}" dt="2025-09-05T01:56:02.947" v="609" actId="27636"/>
          <ac:spMkLst>
            <pc:docMk/>
            <pc:sldMk cId="64253457" sldId="313"/>
            <ac:spMk id="3" creationId="{9E066392-751A-848A-F0A8-6CD16E4ACD49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64253457" sldId="313"/>
            <ac:spMk id="4" creationId="{7A6A9FDA-8127-0F6A-0D0E-C369CCB6D352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64253457" sldId="313"/>
            <ac:spMk id="5" creationId="{044B468B-CF01-425F-BE47-69754F1ACB9B}"/>
          </ac:spMkLst>
        </pc:spChg>
      </pc:sldChg>
      <pc:sldChg chg="modSp add mod">
        <pc:chgData name="Hans Loy" userId="e6bd8d1d72bae8f5" providerId="LiveId" clId="{5B6B7657-A2B8-4AC7-92D3-0634671E2FD1}" dt="2025-09-07T01:06:27.038" v="1148" actId="207"/>
        <pc:sldMkLst>
          <pc:docMk/>
          <pc:sldMk cId="4228053287" sldId="314"/>
        </pc:sldMkLst>
        <pc:spChg chg="mod">
          <ac:chgData name="Hans Loy" userId="e6bd8d1d72bae8f5" providerId="LiveId" clId="{5B6B7657-A2B8-4AC7-92D3-0634671E2FD1}" dt="2025-09-07T01:06:27.038" v="1148" actId="207"/>
          <ac:spMkLst>
            <pc:docMk/>
            <pc:sldMk cId="4228053287" sldId="314"/>
            <ac:spMk id="2" creationId="{EFD29038-DF6C-F6B8-A8FA-9B4F4BBACEBB}"/>
          </ac:spMkLst>
        </pc:spChg>
        <pc:spChg chg="mod">
          <ac:chgData name="Hans Loy" userId="e6bd8d1d72bae8f5" providerId="LiveId" clId="{5B6B7657-A2B8-4AC7-92D3-0634671E2FD1}" dt="2025-09-06T20:21:57.760" v="1076" actId="207"/>
          <ac:spMkLst>
            <pc:docMk/>
            <pc:sldMk cId="4228053287" sldId="314"/>
            <ac:spMk id="3" creationId="{0C8EECA6-76CD-3368-A032-32134111C95C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4228053287" sldId="314"/>
            <ac:spMk id="4" creationId="{EC37AEB3-FACF-658B-3BDF-AD3FC81CE67A}"/>
          </ac:spMkLst>
        </pc:spChg>
        <pc:spChg chg="mod">
          <ac:chgData name="Hans Loy" userId="e6bd8d1d72bae8f5" providerId="LiveId" clId="{5B6B7657-A2B8-4AC7-92D3-0634671E2FD1}" dt="2025-09-03T00:36:42.620" v="353"/>
          <ac:spMkLst>
            <pc:docMk/>
            <pc:sldMk cId="4228053287" sldId="314"/>
            <ac:spMk id="5" creationId="{6E8ECCED-AEE4-A29C-A1A7-EC49C8DAAD9C}"/>
          </ac:spMkLst>
        </pc:spChg>
      </pc:sldChg>
      <pc:sldChg chg="modSp add del mod">
        <pc:chgData name="Hans Loy" userId="e6bd8d1d72bae8f5" providerId="LiveId" clId="{5B6B7657-A2B8-4AC7-92D3-0634671E2FD1}" dt="2025-09-05T01:54:19.799" v="593" actId="2696"/>
        <pc:sldMkLst>
          <pc:docMk/>
          <pc:sldMk cId="1986297653" sldId="315"/>
        </pc:sldMkLst>
      </pc:sldChg>
      <pc:sldChg chg="modSp add mod">
        <pc:chgData name="Hans Loy" userId="e6bd8d1d72bae8f5" providerId="LiveId" clId="{5B6B7657-A2B8-4AC7-92D3-0634671E2FD1}" dt="2025-09-06T18:38:03.591" v="952" actId="20577"/>
        <pc:sldMkLst>
          <pc:docMk/>
          <pc:sldMk cId="1691786297" sldId="316"/>
        </pc:sldMkLst>
        <pc:spChg chg="mod">
          <ac:chgData name="Hans Loy" userId="e6bd8d1d72bae8f5" providerId="LiveId" clId="{5B6B7657-A2B8-4AC7-92D3-0634671E2FD1}" dt="2025-09-05T22:36:19.258" v="778" actId="120"/>
          <ac:spMkLst>
            <pc:docMk/>
            <pc:sldMk cId="1691786297" sldId="316"/>
            <ac:spMk id="2" creationId="{7E08C612-2B53-FD74-BC3C-57788752E364}"/>
          </ac:spMkLst>
        </pc:spChg>
        <pc:spChg chg="mod">
          <ac:chgData name="Hans Loy" userId="e6bd8d1d72bae8f5" providerId="LiveId" clId="{5B6B7657-A2B8-4AC7-92D3-0634671E2FD1}" dt="2025-09-06T18:38:03.591" v="952" actId="20577"/>
          <ac:spMkLst>
            <pc:docMk/>
            <pc:sldMk cId="1691786297" sldId="316"/>
            <ac:spMk id="3" creationId="{EAFB1143-DCB4-C9AF-410A-FB3922F01557}"/>
          </ac:spMkLst>
        </pc:spChg>
      </pc:sldChg>
      <pc:sldChg chg="add del">
        <pc:chgData name="Hans Loy" userId="e6bd8d1d72bae8f5" providerId="LiveId" clId="{5B6B7657-A2B8-4AC7-92D3-0634671E2FD1}" dt="2025-09-05T01:54:04.015" v="592" actId="2696"/>
        <pc:sldMkLst>
          <pc:docMk/>
          <pc:sldMk cId="1086228089" sldId="317"/>
        </pc:sldMkLst>
      </pc:sldChg>
      <pc:sldChg chg="modSp add mod">
        <pc:chgData name="Hans Loy" userId="e6bd8d1d72bae8f5" providerId="LiveId" clId="{5B6B7657-A2B8-4AC7-92D3-0634671E2FD1}" dt="2025-09-07T01:06:41.569" v="1150" actId="207"/>
        <pc:sldMkLst>
          <pc:docMk/>
          <pc:sldMk cId="3927707785" sldId="317"/>
        </pc:sldMkLst>
        <pc:spChg chg="mod">
          <ac:chgData name="Hans Loy" userId="e6bd8d1d72bae8f5" providerId="LiveId" clId="{5B6B7657-A2B8-4AC7-92D3-0634671E2FD1}" dt="2025-09-07T01:06:41.569" v="1150" actId="207"/>
          <ac:spMkLst>
            <pc:docMk/>
            <pc:sldMk cId="3927707785" sldId="317"/>
            <ac:spMk id="2" creationId="{DB7593E3-6360-8FF1-AD6B-DBB8302EBAFB}"/>
          </ac:spMkLst>
        </pc:spChg>
        <pc:spChg chg="mod">
          <ac:chgData name="Hans Loy" userId="e6bd8d1d72bae8f5" providerId="LiveId" clId="{5B6B7657-A2B8-4AC7-92D3-0634671E2FD1}" dt="2025-09-05T01:56:40.154" v="612" actId="20577"/>
          <ac:spMkLst>
            <pc:docMk/>
            <pc:sldMk cId="3927707785" sldId="317"/>
            <ac:spMk id="3" creationId="{B3410325-7D02-A955-7B5A-16D46FB63B7E}"/>
          </ac:spMkLst>
        </pc:spChg>
      </pc:sldChg>
      <pc:sldChg chg="modSp add mod">
        <pc:chgData name="Hans Loy" userId="e6bd8d1d72bae8f5" providerId="LiveId" clId="{5B6B7657-A2B8-4AC7-92D3-0634671E2FD1}" dt="2025-09-07T00:37:50.077" v="1113" actId="20577"/>
        <pc:sldMkLst>
          <pc:docMk/>
          <pc:sldMk cId="552864411" sldId="318"/>
        </pc:sldMkLst>
        <pc:spChg chg="mod">
          <ac:chgData name="Hans Loy" userId="e6bd8d1d72bae8f5" providerId="LiveId" clId="{5B6B7657-A2B8-4AC7-92D3-0634671E2FD1}" dt="2025-09-07T00:37:50.077" v="1113" actId="20577"/>
          <ac:spMkLst>
            <pc:docMk/>
            <pc:sldMk cId="552864411" sldId="318"/>
            <ac:spMk id="2" creationId="{F626DAF3-AB13-A48E-F5F3-6FECF7751548}"/>
          </ac:spMkLst>
        </pc:spChg>
        <pc:spChg chg="mod">
          <ac:chgData name="Hans Loy" userId="e6bd8d1d72bae8f5" providerId="LiveId" clId="{5B6B7657-A2B8-4AC7-92D3-0634671E2FD1}" dt="2025-09-06T21:49:28.306" v="1110" actId="207"/>
          <ac:spMkLst>
            <pc:docMk/>
            <pc:sldMk cId="552864411" sldId="318"/>
            <ac:spMk id="3" creationId="{29659DB6-EB1E-E21A-6F47-FC2BA049AE1D}"/>
          </ac:spMkLst>
        </pc:spChg>
      </pc:sldChg>
      <pc:sldChg chg="modSp add mod">
        <pc:chgData name="Hans Loy" userId="e6bd8d1d72bae8f5" providerId="LiveId" clId="{5B6B7657-A2B8-4AC7-92D3-0634671E2FD1}" dt="2025-09-07T00:44:33.564" v="1132" actId="207"/>
        <pc:sldMkLst>
          <pc:docMk/>
          <pc:sldMk cId="3260649211" sldId="319"/>
        </pc:sldMkLst>
        <pc:spChg chg="mod">
          <ac:chgData name="Hans Loy" userId="e6bd8d1d72bae8f5" providerId="LiveId" clId="{5B6B7657-A2B8-4AC7-92D3-0634671E2FD1}" dt="2025-09-07T00:44:28.062" v="1131" actId="207"/>
          <ac:spMkLst>
            <pc:docMk/>
            <pc:sldMk cId="3260649211" sldId="319"/>
            <ac:spMk id="2" creationId="{567EE7D0-F5A0-D90B-5775-43D3BF0F6BC8}"/>
          </ac:spMkLst>
        </pc:spChg>
        <pc:spChg chg="mod">
          <ac:chgData name="Hans Loy" userId="e6bd8d1d72bae8f5" providerId="LiveId" clId="{5B6B7657-A2B8-4AC7-92D3-0634671E2FD1}" dt="2025-09-07T00:44:33.564" v="1132" actId="207"/>
          <ac:spMkLst>
            <pc:docMk/>
            <pc:sldMk cId="3260649211" sldId="319"/>
            <ac:spMk id="3" creationId="{1A0E1440-FA88-E542-B577-C250702704B8}"/>
          </ac:spMkLst>
        </pc:spChg>
      </pc:sldChg>
      <pc:sldChg chg="modSp add mod">
        <pc:chgData name="Hans Loy" userId="e6bd8d1d72bae8f5" providerId="LiveId" clId="{5B6B7657-A2B8-4AC7-92D3-0634671E2FD1}" dt="2025-09-06T18:38:10.799" v="955" actId="20577"/>
        <pc:sldMkLst>
          <pc:docMk/>
          <pc:sldMk cId="136026373" sldId="320"/>
        </pc:sldMkLst>
        <pc:spChg chg="mod">
          <ac:chgData name="Hans Loy" userId="e6bd8d1d72bae8f5" providerId="LiveId" clId="{5B6B7657-A2B8-4AC7-92D3-0634671E2FD1}" dt="2025-09-06T18:38:10.799" v="955" actId="20577"/>
          <ac:spMkLst>
            <pc:docMk/>
            <pc:sldMk cId="136026373" sldId="320"/>
            <ac:spMk id="3" creationId="{42C8A816-F68A-3D40-BB88-9CE5DCDE1CDC}"/>
          </ac:spMkLst>
        </pc:spChg>
      </pc:sldChg>
      <pc:sldChg chg="addSp delSp modSp add mod">
        <pc:chgData name="Hans Loy" userId="e6bd8d1d72bae8f5" providerId="LiveId" clId="{5B6B7657-A2B8-4AC7-92D3-0634671E2FD1}" dt="2025-09-06T19:09:46.081" v="993" actId="14100"/>
        <pc:sldMkLst>
          <pc:docMk/>
          <pc:sldMk cId="439431327" sldId="321"/>
        </pc:sldMkLst>
        <pc:spChg chg="add del mod">
          <ac:chgData name="Hans Loy" userId="e6bd8d1d72bae8f5" providerId="LiveId" clId="{5B6B7657-A2B8-4AC7-92D3-0634671E2FD1}" dt="2025-09-06T19:07:51.087" v="981"/>
          <ac:spMkLst>
            <pc:docMk/>
            <pc:sldMk cId="439431327" sldId="321"/>
            <ac:spMk id="5" creationId="{3A487388-AD21-E03E-2B46-E388CDE8A334}"/>
          </ac:spMkLst>
        </pc:spChg>
        <pc:picChg chg="add mod">
          <ac:chgData name="Hans Loy" userId="e6bd8d1d72bae8f5" providerId="LiveId" clId="{5B6B7657-A2B8-4AC7-92D3-0634671E2FD1}" dt="2025-09-06T19:07:33.324" v="979"/>
          <ac:picMkLst>
            <pc:docMk/>
            <pc:sldMk cId="439431327" sldId="321"/>
            <ac:picMk id="3" creationId="{72454885-F770-8C1B-C70F-05893B4DCFA8}"/>
          </ac:picMkLst>
        </pc:picChg>
        <pc:picChg chg="add mod ord">
          <ac:chgData name="Hans Loy" userId="e6bd8d1d72bae8f5" providerId="LiveId" clId="{5B6B7657-A2B8-4AC7-92D3-0634671E2FD1}" dt="2025-09-06T19:09:46.081" v="993" actId="14100"/>
          <ac:picMkLst>
            <pc:docMk/>
            <pc:sldMk cId="439431327" sldId="321"/>
            <ac:picMk id="8" creationId="{B9E60196-A1D2-6C79-9064-77F77FA6AE59}"/>
          </ac:picMkLst>
        </pc:picChg>
        <pc:picChg chg="del">
          <ac:chgData name="Hans Loy" userId="e6bd8d1d72bae8f5" providerId="LiveId" clId="{5B6B7657-A2B8-4AC7-92D3-0634671E2FD1}" dt="2025-09-06T19:07:42.152" v="980" actId="21"/>
          <ac:picMkLst>
            <pc:docMk/>
            <pc:sldMk cId="439431327" sldId="321"/>
            <ac:picMk id="9" creationId="{8CAEC812-8393-43CE-7E1A-65A523B686A1}"/>
          </ac:picMkLst>
        </pc:picChg>
      </pc:sldChg>
      <pc:sldChg chg="addSp delSp modSp add mod">
        <pc:chgData name="Hans Loy" userId="e6bd8d1d72bae8f5" providerId="LiveId" clId="{5B6B7657-A2B8-4AC7-92D3-0634671E2FD1}" dt="2025-09-06T19:09:56.415" v="996" actId="14100"/>
        <pc:sldMkLst>
          <pc:docMk/>
          <pc:sldMk cId="4236974148" sldId="322"/>
        </pc:sldMkLst>
        <pc:spChg chg="add del mod">
          <ac:chgData name="Hans Loy" userId="e6bd8d1d72bae8f5" providerId="LiveId" clId="{5B6B7657-A2B8-4AC7-92D3-0634671E2FD1}" dt="2025-09-06T19:09:08.107" v="988"/>
          <ac:spMkLst>
            <pc:docMk/>
            <pc:sldMk cId="4236974148" sldId="322"/>
            <ac:spMk id="4" creationId="{36EC2665-E59F-249E-EA7B-19C7EFEC1BF5}"/>
          </ac:spMkLst>
        </pc:spChg>
        <pc:picChg chg="add mod">
          <ac:chgData name="Hans Loy" userId="e6bd8d1d72bae8f5" providerId="LiveId" clId="{5B6B7657-A2B8-4AC7-92D3-0634671E2FD1}" dt="2025-09-06T19:09:56.415" v="996" actId="14100"/>
          <ac:picMkLst>
            <pc:docMk/>
            <pc:sldMk cId="4236974148" sldId="322"/>
            <ac:picMk id="5" creationId="{C020F7A7-FE55-FB63-E26E-7823777A5C5B}"/>
          </ac:picMkLst>
        </pc:picChg>
        <pc:picChg chg="del">
          <ac:chgData name="Hans Loy" userId="e6bd8d1d72bae8f5" providerId="LiveId" clId="{5B6B7657-A2B8-4AC7-92D3-0634671E2FD1}" dt="2025-09-06T19:08:58.423" v="987" actId="21"/>
          <ac:picMkLst>
            <pc:docMk/>
            <pc:sldMk cId="4236974148" sldId="322"/>
            <ac:picMk id="8" creationId="{1E40E572-04F8-5EE1-0E0A-FB1248ED71F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2CA322-2241-C038-37E2-E71008DA88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EAEB1-0C6C-B0D0-F97A-8AC676332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A77D0-0C4A-4C9C-AD54-AC156E5FDFF0}" type="datetime1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54C24-9296-94C4-DB8D-97F8A2438B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42D72-62F2-9758-28CE-CD16411BF7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4ADF9-53CE-4650-8482-2AE0C66F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060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26214-14F2-42EE-BD86-4BF3DADD0DCE}" type="datetime1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62F53-DD8A-46DA-B7C2-37DA223C1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427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4DE00EB-8A79-4CCD-83F2-DA3325D58FB6}" type="datetime1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5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EA7-D0A6-4B84-8DD6-BC1B6C2451ED}" type="datetime1">
              <a:rPr lang="en-US" smtClean="0"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52655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25DEA7-D0A6-4B84-8DD6-BC1B6C2451ED}" type="datetime1">
              <a:rPr lang="en-US" smtClean="0"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09757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25DEA7-D0A6-4B84-8DD6-BC1B6C2451ED}" type="datetime1">
              <a:rPr lang="en-US" smtClean="0"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5070706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25DEA7-D0A6-4B84-8DD6-BC1B6C2451ED}" type="datetime1">
              <a:rPr lang="en-US" smtClean="0"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121886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EA7-D0A6-4B84-8DD6-BC1B6C2451ED}" type="datetime1">
              <a:rPr lang="en-US" smtClean="0"/>
              <a:t>9/6/2025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50660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EA7-D0A6-4B84-8DD6-BC1B6C2451ED}" type="datetime1">
              <a:rPr lang="en-US" smtClean="0"/>
              <a:t>9/6/2025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27482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1945-CBF6-421E-A60D-000DBC00F7BB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3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7754E1D-2346-474A-92E0-CA6BEA32B580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11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66DEB5-CCA2-4A71-BC2B-7EAF44460303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0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A15-2541-4F76-BFAD-E2EA60274563}" type="datetime1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1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B0117-4431-48B1-8948-6CB3C4554C97}" type="datetime1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5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9921-3C5A-4BBD-BBA7-634250BD8120}" type="datetime1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9F13-D19C-495E-BEB1-E26A4CA2BD22}" type="datetime1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5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C9EF-DB34-4983-8FB1-6E23D9118314}" type="datetime1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69D5-63DD-4E52-80B2-7C8E7197EAD0}" type="datetime1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7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5DEA7-D0A6-4B84-8DD6-BC1B6C2451ED}" type="datetime1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6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</p:sldLayoutIdLst>
  <p:hf hdr="0" ft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77D6507-8E8D-40E1-A7B9-63012EF9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Aerial view of a beach">
            <a:extLst>
              <a:ext uri="{FF2B5EF4-FFF2-40B4-BE49-F238E27FC236}">
                <a16:creationId xmlns:a16="http://schemas.microsoft.com/office/drawing/2014/main" id="{9255BAD4-595B-2319-47C9-BF440548F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3096" r="9091" b="29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FF3D86-2916-4F9F-9752-304810CF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B048875-14D1-4CC7-8AC3-7ABC73AAA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D4D05A-B3AB-C3D0-7B4E-4625E1552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014139"/>
            <a:ext cx="9448800" cy="1825096"/>
          </a:xfrm>
        </p:spPr>
        <p:txBody>
          <a:bodyPr>
            <a:normAutofit/>
          </a:bodyPr>
          <a:lstStyle/>
          <a:p>
            <a:r>
              <a:rPr lang="zh-TW" altLang="en-US"/>
              <a:t>第二課</a:t>
            </a:r>
            <a:r>
              <a:rPr lang="en-US" altLang="zh-TW"/>
              <a:t> </a:t>
            </a:r>
            <a:br>
              <a:rPr lang="en-US" altLang="zh-TW"/>
            </a:br>
            <a:r>
              <a:rPr lang="zh-TW" altLang="en-US"/>
              <a:t>認識真神</a:t>
            </a:r>
            <a:r>
              <a:rPr lang="en-US" altLang="zh-TW"/>
              <a:t>	</a:t>
            </a:r>
            <a:r>
              <a:rPr lang="zh-TW" altLang="en-US">
                <a:latin typeface="Cambria" panose="020405030504060302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回心</a:t>
            </a:r>
            <a:r>
              <a:rPr lang="zh-TW" altLang="en-US">
                <a:latin typeface="Microsoft YaHei" panose="020B0503020204020204" pitchFamily="34" charset="-122"/>
                <a:ea typeface="PMingLiU" panose="02020500000000000000" pitchFamily="18" charset="-120"/>
                <a:cs typeface="Microsoft YaHei" panose="020B0503020204020204" pitchFamily="34" charset="-122"/>
              </a:rPr>
              <a:t>轉</a:t>
            </a:r>
            <a:r>
              <a:rPr lang="zh-TW" altLang="en-US">
                <a:latin typeface="Cambria" panose="02040503050406030204" pitchFamily="18" charset="0"/>
                <a:ea typeface="PMingLiU" panose="02020500000000000000" pitchFamily="18" charset="-120"/>
                <a:cs typeface="Arial" panose="020B0604020202020204" pitchFamily="34" charset="0"/>
              </a:rPr>
              <a:t>意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0119A-D579-F794-EA9F-6672744DC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842935"/>
            <a:ext cx="9448800" cy="685800"/>
          </a:xfrm>
        </p:spPr>
        <p:txBody>
          <a:bodyPr>
            <a:normAutofit/>
          </a:bodyPr>
          <a:lstStyle/>
          <a:p>
            <a:r>
              <a:rPr lang="zh-TW" altLang="en-US" sz="1700"/>
              <a:t>若歌教會</a:t>
            </a:r>
            <a:r>
              <a:rPr lang="en-US" altLang="zh-TW" sz="1700"/>
              <a:t>2025</a:t>
            </a:r>
            <a:r>
              <a:rPr lang="zh-CN" altLang="en-US" sz="1700"/>
              <a:t>秋季</a:t>
            </a:r>
            <a:endParaRPr lang="en-US" altLang="zh-CN" sz="1700"/>
          </a:p>
          <a:p>
            <a:r>
              <a:rPr lang="zh-TW" altLang="en-US" sz="1700"/>
              <a:t>國語主日學</a:t>
            </a:r>
            <a:r>
              <a:rPr lang="zh-TW" altLang="en-US" sz="1700">
                <a:solidFill>
                  <a:prstClr val="white"/>
                </a:solidFill>
              </a:rPr>
              <a:t>受洗班</a:t>
            </a:r>
            <a:r>
              <a:rPr lang="en-US" altLang="zh-TW" sz="1700">
                <a:solidFill>
                  <a:prstClr val="white"/>
                </a:solidFill>
              </a:rPr>
              <a:t>	</a:t>
            </a:r>
            <a:r>
              <a:rPr lang="en-US" altLang="zh-TW" sz="1700"/>
              <a:t>2025</a:t>
            </a:r>
            <a:r>
              <a:rPr lang="zh-TW" altLang="en-US" sz="1700"/>
              <a:t>年</a:t>
            </a:r>
            <a:r>
              <a:rPr lang="en-US" altLang="zh-TW" sz="1700"/>
              <a:t>9</a:t>
            </a:r>
            <a:r>
              <a:rPr lang="zh-TW" altLang="en-US" sz="1700"/>
              <a:t>月</a:t>
            </a:r>
            <a:r>
              <a:rPr lang="en-US" altLang="zh-TW" sz="1700"/>
              <a:t>07</a:t>
            </a:r>
            <a:r>
              <a:rPr lang="zh-TW" altLang="en-US" sz="1700"/>
              <a:t>日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BB3C4-FBD1-9003-36A7-D8B694AC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7CD31F4-64FA-4BA0-9498-67783267A8C8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CC97B-F647-2C3B-6DB3-8F61FEAF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1" y="5525062"/>
            <a:ext cx="2910840" cy="37464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A5FD78D-4373-40B9-BCEE-23E1668F5EBE}" type="datetime1">
              <a:rPr lang="en-US" smtClean="0"/>
              <a:pPr>
                <a:spcAft>
                  <a:spcPts val="600"/>
                </a:spcAft>
              </a:pPr>
              <a:t>9/6/2025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人如何認識神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自然啟示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C59819-344A-0276-430D-57FA62F4C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055" y="1928813"/>
            <a:ext cx="10030317" cy="4629642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5956-669C-4C50-6082-2A9D141A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8A4F-2E67-40C9-9880-3F0D5C5C18CF}" type="datetime1">
              <a:rPr lang="en-US" smtClean="0"/>
              <a:t>9/6/2025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4C5A4-A675-58F0-1614-66400286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01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6000">
                <a:solidFill>
                  <a:schemeClr val="bg1"/>
                </a:solidFill>
              </a:rPr>
              <a:t>人如何認識神</a:t>
            </a:r>
            <a:r>
              <a:rPr lang="en-US" altLang="zh-TW" sz="6000">
                <a:solidFill>
                  <a:schemeClr val="bg1"/>
                </a:solidFill>
              </a:rPr>
              <a:t>?	</a:t>
            </a:r>
            <a:r>
              <a:rPr lang="zh-CN" altLang="en-US" sz="6000">
                <a:solidFill>
                  <a:schemeClr val="bg1"/>
                </a:solidFill>
              </a:rPr>
              <a:t>自然啟示</a:t>
            </a:r>
            <a:endParaRPr lang="en-US" sz="6000">
              <a:solidFill>
                <a:schemeClr val="bg1"/>
              </a:solidFill>
            </a:endParaRPr>
          </a:p>
        </p:txBody>
      </p:sp>
      <p:pic>
        <p:nvPicPr>
          <p:cNvPr id="9" name="Content Placeholder 8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49A02CCB-0C56-F650-40A0-D6F87ACC6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E31AA5-07A0-10AC-2144-13770E7A2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E401E94-0BA5-4434-889B-2B616352F153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9/6/2025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A4197-31F3-A516-C40D-DD11CA0A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7CD31F4-64FA-4BA0-9498-67783267A8C8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8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83A23-23A5-3620-F0AB-0ECD6CE23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0AD70-BEEC-8D25-4FFE-4A475C90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6000">
                <a:solidFill>
                  <a:schemeClr val="bg1"/>
                </a:solidFill>
              </a:rPr>
              <a:t>人如何認識神</a:t>
            </a:r>
            <a:r>
              <a:rPr lang="en-US" altLang="zh-TW" sz="6000">
                <a:solidFill>
                  <a:schemeClr val="bg1"/>
                </a:solidFill>
              </a:rPr>
              <a:t>?	</a:t>
            </a:r>
            <a:r>
              <a:rPr lang="zh-CN" altLang="en-US" sz="6000">
                <a:solidFill>
                  <a:schemeClr val="bg1"/>
                </a:solidFill>
              </a:rPr>
              <a:t>自然啟示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647572-D3F5-76FB-CD0B-45D720B54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E401E94-0BA5-4434-889B-2B616352F153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9/6/2025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9803C-BF23-CD22-9B16-86DEBA98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7CD31F4-64FA-4BA0-9498-67783267A8C8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E60196-A1D2-6C79-9064-77F77FA6A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891" y="833718"/>
            <a:ext cx="10908792" cy="538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31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A2F4EC-036E-5858-2C44-980E660F3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2EF-5111-E429-E123-24AD0574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6000">
                <a:solidFill>
                  <a:schemeClr val="bg1"/>
                </a:solidFill>
              </a:rPr>
              <a:t>人如何認識神</a:t>
            </a:r>
            <a:r>
              <a:rPr lang="en-US" altLang="zh-TW" sz="6000">
                <a:solidFill>
                  <a:schemeClr val="bg1"/>
                </a:solidFill>
              </a:rPr>
              <a:t>?	</a:t>
            </a:r>
            <a:r>
              <a:rPr lang="zh-CN" altLang="en-US" sz="6000">
                <a:solidFill>
                  <a:schemeClr val="bg1"/>
                </a:solidFill>
              </a:rPr>
              <a:t>自然啟示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92A507-1B98-548C-144D-E178ADFBD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E401E94-0BA5-4434-889B-2B616352F153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9/6/2025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7E59E-05C2-8661-6084-43FC78C4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7CD31F4-64FA-4BA0-9498-67783267A8C8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20F7A7-FE55-FB63-E26E-7823777A5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746125"/>
            <a:ext cx="10591800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74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人如何認識神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?	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自然啟示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026849-DB64-825A-AB47-485A3FB92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710" y="2193925"/>
            <a:ext cx="8932579" cy="4024313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E31AA5-07A0-10AC-2144-13770E7A2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1E94-0BA5-4434-889B-2B616352F153}" type="datetime1">
              <a:rPr lang="en-US" smtClean="0"/>
              <a:t>9/6/2025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A4197-31F3-A516-C40D-DD11CA0A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2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人如何認識神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?	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自然啟示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92DB72-EC72-7E6B-C414-AD9059B44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075" y="1928812"/>
            <a:ext cx="10201275" cy="4792663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4A9BE10-32BA-BCCE-33FD-129E39908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DA15D-794B-4993-956A-7862119457DE}" type="datetime1">
              <a:rPr lang="en-US" smtClean="0"/>
              <a:t>9/6/2025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CC4387-A9F6-FF85-F687-6B1BCBE5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68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人如何認識神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特別啟示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/>
              <a:t>神過去的作為 </a:t>
            </a:r>
            <a:r>
              <a:rPr lang="en-US" altLang="zh-TW" sz="4000"/>
              <a:t>--</a:t>
            </a:r>
            <a:r>
              <a:rPr lang="zh-TW" altLang="en-US" sz="4000"/>
              <a:t>歷史事實</a:t>
            </a:r>
            <a:endParaRPr lang="en-US" altLang="zh-TW" sz="4000"/>
          </a:p>
          <a:p>
            <a:r>
              <a:rPr lang="zh-CN" altLang="en-US" sz="4000"/>
              <a:t>神的話</a:t>
            </a:r>
            <a:endParaRPr lang="en-US" altLang="zh-CN" sz="4000"/>
          </a:p>
          <a:p>
            <a:r>
              <a:rPr lang="zh-CN" altLang="en-US" sz="4000"/>
              <a:t>先知</a:t>
            </a:r>
            <a:endParaRPr lang="en-US" altLang="zh-CN" sz="4000"/>
          </a:p>
          <a:p>
            <a:r>
              <a:rPr lang="zh-CN" altLang="en-US" sz="4000"/>
              <a:t>主耶穌的作為 和教訓</a:t>
            </a:r>
            <a:endParaRPr lang="en-US" altLang="zh-TW" sz="32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BE945-7660-3D80-E38F-DCDC7C5F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7B20-0EB0-4619-BA36-86998285069C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2EE27-9C68-8B3E-1315-2CA7F099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14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人如何認識神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特別啟示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B228939D-008F-8B20-C2A4-BFBAB9364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1200"/>
            <a:ext cx="5667376" cy="42957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BE945-7660-3D80-E38F-DCDC7C5F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7B20-0EB0-4619-BA36-86998285069C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2EE27-9C68-8B3E-1315-2CA7F099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10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人如何認識神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認識真神是</a:t>
            </a:r>
            <a:r>
              <a:rPr lang="zh-TW" altLang="en-US" sz="3200" b="1">
                <a:solidFill>
                  <a:srgbClr val="FF0000"/>
                </a:solidFill>
              </a:rPr>
              <a:t>基於神在聖經中的啟示</a:t>
            </a:r>
            <a:r>
              <a:rPr lang="zh-TW" altLang="en-US" sz="3200"/>
              <a:t>，因此</a:t>
            </a:r>
            <a:r>
              <a:rPr lang="zh-TW" altLang="en-US" sz="3200" b="1">
                <a:solidFill>
                  <a:srgbClr val="FF0000"/>
                </a:solidFill>
              </a:rPr>
              <a:t>整本聖經</a:t>
            </a:r>
            <a:r>
              <a:rPr lang="zh-TW" altLang="en-US" sz="3200"/>
              <a:t>都幫助我們認識祂。</a:t>
            </a:r>
            <a:r>
              <a:rPr lang="en-US" altLang="zh-TW" sz="3200"/>
              <a:t>(</a:t>
            </a:r>
            <a:r>
              <a:rPr lang="zh-TW" altLang="en-US" sz="3200"/>
              <a:t>理性</a:t>
            </a:r>
            <a:r>
              <a:rPr lang="en-US" altLang="zh-TW" sz="3200"/>
              <a:t>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sz="2800"/>
              <a:t>讀經</a:t>
            </a:r>
            <a:endParaRPr lang="en-US" altLang="zh-TW" sz="280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2800"/>
              <a:t>參加教會聚會</a:t>
            </a:r>
            <a:endParaRPr lang="en-US" altLang="zh-TW" sz="280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2800"/>
              <a:t>參加</a:t>
            </a:r>
            <a:r>
              <a:rPr lang="zh-CN" altLang="en-US" sz="2800"/>
              <a:t>主日學</a:t>
            </a:r>
            <a:endParaRPr lang="en-US" altLang="zh-TW" sz="280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2800"/>
              <a:t>參加</a:t>
            </a:r>
            <a:r>
              <a:rPr lang="zh-CN" altLang="en-US" sz="2800"/>
              <a:t>小組</a:t>
            </a:r>
            <a:endParaRPr lang="en-US" altLang="zh-TW" sz="2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C2774-A0D2-DEF0-156C-FC795C05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B5E70-8E4E-40F1-A6CA-FC88D9FF7089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B0DC2-24CC-CA05-3E73-F8EE9B97F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17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人如何認識神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認識神不但通過聖經的啟示了解神的所是與祂的作為，更是</a:t>
            </a:r>
            <a:r>
              <a:rPr lang="zh-TW" altLang="en-US" sz="3200" b="1">
                <a:solidFill>
                  <a:srgbClr val="FF0000"/>
                </a:solidFill>
              </a:rPr>
              <a:t>在生命中與神和好</a:t>
            </a:r>
            <a:r>
              <a:rPr lang="zh-TW" altLang="en-US" sz="3200"/>
              <a:t>，建立</a:t>
            </a:r>
            <a:r>
              <a:rPr lang="zh-TW" altLang="en-US" sz="3200" b="1">
                <a:solidFill>
                  <a:srgbClr val="FF0000"/>
                </a:solidFill>
              </a:rPr>
              <a:t>愛的關係</a:t>
            </a:r>
            <a:r>
              <a:rPr lang="zh-TW" altLang="en-US" sz="3200"/>
              <a:t>。</a:t>
            </a:r>
            <a:r>
              <a:rPr lang="en-US" altLang="zh-TW" sz="3200"/>
              <a:t>(</a:t>
            </a:r>
            <a:r>
              <a:rPr lang="zh-TW" altLang="en-US" sz="3200"/>
              <a:t>情感</a:t>
            </a:r>
            <a:r>
              <a:rPr lang="en-US" altLang="zh-TW" sz="3200"/>
              <a:t>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sz="2800"/>
              <a:t>禱告</a:t>
            </a:r>
            <a:endParaRPr lang="en-US" altLang="zh-TW" sz="2800"/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sz="2800"/>
              <a:t>敬拜</a:t>
            </a:r>
            <a:endParaRPr lang="en-US" altLang="zh-TW" sz="2800"/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sz="2800"/>
              <a:t>在心裡</a:t>
            </a:r>
            <a:endParaRPr lang="en-US" altLang="zh-TW" sz="2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C2774-A0D2-DEF0-156C-FC795C05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B5E70-8E4E-40F1-A6CA-FC88D9FF7089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B0DC2-24CC-CA05-3E73-F8EE9B97F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70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B3C9-5ADC-9762-C1CD-34C612D3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26" y="764373"/>
            <a:ext cx="10696074" cy="1293028"/>
          </a:xfrm>
        </p:spPr>
        <p:txBody>
          <a:bodyPr>
            <a:noAutofit/>
          </a:bodyPr>
          <a:lstStyle/>
          <a:p>
            <a:pPr algn="l"/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新城要理問答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E0DFA-B711-1FA5-EDA3-54ECB112E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zh-CN" altLang="en-US" sz="2800" b="0" i="0" u="none" strike="noStrike" baseline="0">
                <a:latin typeface="FZSSJW--GB1-0"/>
              </a:rPr>
              <a:t>新城要理問答</a:t>
            </a:r>
            <a:r>
              <a:rPr lang="en-US" altLang="zh-CN" sz="2800" b="0" i="0" u="none" strike="noStrike" baseline="0">
                <a:latin typeface="FZSSJW--GB1-0"/>
              </a:rPr>
              <a:t>》</a:t>
            </a:r>
            <a:r>
              <a:rPr lang="zh-CN" altLang="en-US" sz="2800" b="0" i="0" u="none" strike="noStrike" baseline="0">
                <a:latin typeface="FZSSJW--GB1-0"/>
              </a:rPr>
              <a:t>包含</a:t>
            </a:r>
            <a:r>
              <a:rPr lang="en-US" altLang="zh-CN" sz="2800" b="0" i="0" u="none" strike="noStrike" baseline="0">
                <a:latin typeface="FZSSJW--GB1-0"/>
              </a:rPr>
              <a:t>52</a:t>
            </a:r>
            <a:r>
              <a:rPr lang="zh-CN" altLang="en-US" sz="2800" b="0" i="0" u="none" strike="noStrike" baseline="0">
                <a:latin typeface="FZSSJW--GB1-0"/>
              </a:rPr>
              <a:t>個問答，每週一個，貫穿全年</a:t>
            </a:r>
            <a:r>
              <a:rPr lang="en-US" altLang="zh-CN" sz="2800" b="0" i="0" u="none" strike="noStrike" baseline="0">
                <a:latin typeface="FZSSJW--GB1-0"/>
              </a:rPr>
              <a:t>. </a:t>
            </a:r>
            <a:r>
              <a:rPr lang="zh-CN" altLang="en-US" sz="2800" b="0" i="0" u="none" strike="noStrike" baseline="0">
                <a:latin typeface="FZSSJW--GB1-0"/>
              </a:rPr>
              <a:t>是在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海德堡要理問答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》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的基礎上改編而成的</a:t>
            </a:r>
            <a:r>
              <a:rPr lang="en-US" altLang="zh-CN" sz="2800">
                <a:latin typeface="Century Gothic" panose="020B0502020202020204"/>
                <a:ea typeface="宋体" panose="02010600030101010101" pitchFamily="2" charset="-122"/>
              </a:rPr>
              <a:t>.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  <a:p>
            <a:pPr marL="0" indent="0" algn="l">
              <a:buNone/>
            </a:pP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  <a:p>
            <a:pPr marL="0" indent="0" algn="l">
              <a:buNone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第一部分：上帝，人的受造與墮落，律法（共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20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個問題）</a:t>
            </a:r>
          </a:p>
          <a:p>
            <a:pPr marL="0" indent="0" algn="l">
              <a:buNone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第二部分：基督，救贖，恩典（共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15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個問題）</a:t>
            </a:r>
          </a:p>
          <a:p>
            <a:pPr marL="0" indent="0" algn="l">
              <a:buNone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第三部分：聖靈，更新，在恩典中長進（共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17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個問題）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999A6-D57C-7424-3E60-A1993E87C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7CAD8-DD04-7577-DC8A-DC3C5D65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29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BE4F-0239-9410-7052-A43DFD62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59978"/>
            <a:ext cx="10820399" cy="795490"/>
          </a:xfrm>
        </p:spPr>
        <p:txBody>
          <a:bodyPr>
            <a:normAutofit/>
          </a:bodyPr>
          <a:lstStyle/>
          <a:p>
            <a:pPr marR="0" lvl="0" algn="ctr"/>
            <a:r>
              <a:rPr lang="en-US" altLang="zh-TW" sz="4800" b="1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1.</a:t>
            </a:r>
            <a:r>
              <a:rPr lang="en-US" altLang="zh-TW" sz="4800" b="1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 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真神的所是（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祂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是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誰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）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所為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07B19-E50A-785F-FA0F-BA79F984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18B83-173E-C65D-4329-52AF03F6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54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58" y="764373"/>
            <a:ext cx="10665542" cy="1293028"/>
          </a:xfrm>
        </p:spPr>
        <p:txBody>
          <a:bodyPr>
            <a:normAutofit/>
          </a:bodyPr>
          <a:lstStyle/>
          <a:p>
            <a:pPr algn="l"/>
            <a:r>
              <a:rPr kumimoji="0" lang="en-US" altLang="zh-TW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1. 1 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神是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自有永有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的神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/>
              <a:t>耶穌在上十字架前禱告說，“</a:t>
            </a:r>
            <a:r>
              <a:rPr lang="zh-TW" altLang="en-US" sz="3600">
                <a:solidFill>
                  <a:srgbClr val="FF0000"/>
                </a:solidFill>
              </a:rPr>
              <a:t>父阿、時候到了。願你榮耀你的兒子、使兒子也榮耀你。正如你曾賜給祂權柄、管理凡有血氣的、叫祂將永生賜給你所賜給祂的人。 </a:t>
            </a:r>
            <a:r>
              <a:rPr lang="zh-TW" altLang="en-US" sz="3600" b="1">
                <a:solidFill>
                  <a:srgbClr val="FF0000"/>
                </a:solidFill>
              </a:rPr>
              <a:t>認識你獨一的真 神</a:t>
            </a:r>
            <a:r>
              <a:rPr lang="zh-TW" altLang="en-US" sz="3600">
                <a:solidFill>
                  <a:srgbClr val="FF0000"/>
                </a:solidFill>
              </a:rPr>
              <a:t>、並且認識你所差來的耶穌基督、這就是</a:t>
            </a:r>
            <a:r>
              <a:rPr lang="zh-TW" altLang="en-US" sz="3600" b="1">
                <a:solidFill>
                  <a:srgbClr val="FF0000"/>
                </a:solidFill>
              </a:rPr>
              <a:t>永生</a:t>
            </a:r>
            <a:r>
              <a:rPr lang="zh-TW" altLang="en-US" sz="3600"/>
              <a:t>”（約 </a:t>
            </a:r>
            <a:r>
              <a:rPr lang="en-US" altLang="zh-TW" sz="3600">
                <a:latin typeface="Calibri Light" panose="020F0302020204030204" pitchFamily="34" charset="0"/>
                <a:cs typeface="Calibri Light" panose="020F0302020204030204" pitchFamily="34" charset="0"/>
              </a:rPr>
              <a:t>17:1-3</a:t>
            </a:r>
            <a:r>
              <a:rPr lang="zh-TW" altLang="en-US" sz="3600"/>
              <a:t>）。</a:t>
            </a:r>
            <a:endParaRPr lang="en-US" sz="3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B3D15-FA72-0087-3D8D-C92C2CDD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B1EC-9DE3-4333-9978-895D2CC0EA84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A4D386-50E7-426A-AB24-01E9062C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3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19" y="764373"/>
            <a:ext cx="10768781" cy="1293028"/>
          </a:xfrm>
        </p:spPr>
        <p:txBody>
          <a:bodyPr>
            <a:normAutofit/>
          </a:bodyPr>
          <a:lstStyle/>
          <a:p>
            <a:pPr algn="l"/>
            <a:r>
              <a:rPr kumimoji="0" lang="en-US" altLang="zh-TW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1.1 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神是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自有永有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的神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/>
              <a:t>人原來照神的形象與樣式所造，</a:t>
            </a:r>
            <a:r>
              <a:rPr lang="en-US" altLang="zh-TW" sz="4000"/>
              <a:t> </a:t>
            </a:r>
            <a:r>
              <a:rPr lang="zh-TW" altLang="en-US" sz="4000"/>
              <a:t>與神同行並知道祂是誰，但</a:t>
            </a:r>
            <a:r>
              <a:rPr lang="zh-TW" altLang="en-US" sz="4000" u="sng"/>
              <a:t>因為罪的隔絕離開祂</a:t>
            </a:r>
            <a:r>
              <a:rPr lang="zh-TW" altLang="en-US" sz="4000"/>
              <a:t>不認識神是誰。</a:t>
            </a:r>
          </a:p>
          <a:p>
            <a:r>
              <a:rPr lang="zh-TW" altLang="en-US" sz="4000"/>
              <a:t>神</a:t>
            </a:r>
            <a:r>
              <a:rPr lang="zh-TW" altLang="en-US" sz="4000" b="1">
                <a:solidFill>
                  <a:srgbClr val="FF0000"/>
                </a:solidFill>
              </a:rPr>
              <a:t>主動</a:t>
            </a:r>
            <a:r>
              <a:rPr lang="zh-TW" altLang="en-US" sz="4000"/>
              <a:t>拯救人，在祂的拯救歷史中</a:t>
            </a:r>
            <a:r>
              <a:rPr lang="zh-TW" altLang="en-US" sz="4000" b="1">
                <a:solidFill>
                  <a:srgbClr val="FF0000"/>
                </a:solidFill>
              </a:rPr>
              <a:t>再次啟示</a:t>
            </a:r>
            <a:r>
              <a:rPr lang="zh-TW" altLang="en-US" sz="4000"/>
              <a:t>祂是誰。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1B674-0458-EE08-825A-F6B671A58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D2414-2311-4577-96FA-961DE50E5BA0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F4BEF-D99E-2860-6768-75C67175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6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algn="l"/>
            <a:r>
              <a:rPr kumimoji="0" lang="en-US" altLang="zh-TW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1.1 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神是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自有永有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的神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/>
              <a:t>在舊約聖經中，神再次啟示祂的名字記載在</a:t>
            </a:r>
            <a:r>
              <a:rPr lang="zh-TW" altLang="en-US" sz="3600" b="1">
                <a:solidFill>
                  <a:srgbClr val="FF0000"/>
                </a:solidFill>
              </a:rPr>
              <a:t>出埃及記第三章</a:t>
            </a:r>
            <a:r>
              <a:rPr lang="zh-TW" altLang="en-US" sz="3600"/>
              <a:t>。</a:t>
            </a:r>
          </a:p>
          <a:p>
            <a:r>
              <a:rPr lang="zh-TW" altLang="en-US" sz="3600"/>
              <a:t>那時，以色列人在埃及成為苦工，他們就哀求他們祖宗的神。</a:t>
            </a:r>
          </a:p>
          <a:p>
            <a:r>
              <a:rPr lang="zh-TW" altLang="en-US" sz="3600"/>
              <a:t>神因為紀念祂與他們祖宗的約，就在荊棘的火焰中向摩西顯現並要打發他帶領以色列人出埃及。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6E7DD-258D-8CA1-DADC-DD8A0BD7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96D9-2140-47F3-9E75-481FA8301481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F58B7-9605-A2F9-874D-7DA0C533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4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764373"/>
            <a:ext cx="10759440" cy="1293028"/>
          </a:xfrm>
        </p:spPr>
        <p:txBody>
          <a:bodyPr>
            <a:normAutofit/>
          </a:bodyPr>
          <a:lstStyle/>
          <a:p>
            <a:pPr algn="l"/>
            <a:r>
              <a:rPr kumimoji="0" lang="en-US" altLang="zh-TW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1. 1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神是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自有永有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的神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摩西為了要向以色列人交代是誰差遣他，就問起神的名字。</a:t>
            </a:r>
            <a:endParaRPr lang="en-US" altLang="zh-TW" sz="3200"/>
          </a:p>
          <a:p>
            <a:r>
              <a:rPr lang="en-US" altLang="zh-TW" sz="3200">
                <a:latin typeface="Calibri Light" panose="020F0302020204030204" pitchFamily="34" charset="0"/>
                <a:cs typeface="Calibri Light" panose="020F0302020204030204" pitchFamily="34" charset="0"/>
              </a:rPr>
              <a:t>14 </a:t>
            </a:r>
            <a:r>
              <a:rPr lang="zh-TW" altLang="en-US" sz="3200">
                <a:solidFill>
                  <a:srgbClr val="FF0000"/>
                </a:solidFill>
              </a:rPr>
              <a:t>神對摩西說，我是</a:t>
            </a:r>
            <a:r>
              <a:rPr lang="zh-TW" altLang="en-US" sz="3200" b="1" u="sng">
                <a:solidFill>
                  <a:srgbClr val="FF0000"/>
                </a:solidFill>
              </a:rPr>
              <a:t>自有永有的</a:t>
            </a:r>
            <a:r>
              <a:rPr lang="en-US" altLang="zh-TW" sz="3200">
                <a:latin typeface="Calibri Light" panose="020F0302020204030204" pitchFamily="34" charset="0"/>
                <a:cs typeface="Calibri Light" panose="020F0302020204030204" pitchFamily="34" charset="0"/>
              </a:rPr>
              <a:t>15</a:t>
            </a:r>
            <a:r>
              <a:rPr lang="zh-TW" altLang="en-US" sz="3200">
                <a:solidFill>
                  <a:srgbClr val="FF0000"/>
                </a:solidFill>
              </a:rPr>
              <a:t>又說、你要對以色列人這樣說、那自有的打發我到你們這裏來。 神又對摩西說，你要對以色列人這樣說，</a:t>
            </a:r>
            <a:r>
              <a:rPr lang="zh-TW" altLang="en-US" sz="3200" b="1">
                <a:solidFill>
                  <a:srgbClr val="FF0000"/>
                </a:solidFill>
              </a:rPr>
              <a:t>耶和華</a:t>
            </a:r>
            <a:r>
              <a:rPr lang="zh-TW" altLang="en-US" sz="3200">
                <a:solidFill>
                  <a:srgbClr val="FF0000"/>
                </a:solidFill>
              </a:rPr>
              <a:t>你們祖宗的    神、就是亞伯拉罕的    神、以撒的    神、雅各的    神、打發我到你們這裏來。</a:t>
            </a:r>
            <a:r>
              <a:rPr lang="zh-TW" altLang="en-US" sz="3200" b="1">
                <a:solidFill>
                  <a:srgbClr val="FF0000"/>
                </a:solidFill>
              </a:rPr>
              <a:t>耶和華</a:t>
            </a:r>
            <a:r>
              <a:rPr lang="zh-TW" altLang="en-US" sz="3200">
                <a:solidFill>
                  <a:srgbClr val="FF0000"/>
                </a:solidFill>
              </a:rPr>
              <a:t>是我的名、直到永遠、這也是我的記念、直到萬代</a:t>
            </a:r>
            <a:r>
              <a:rPr lang="zh-TW" altLang="en-US" sz="3200"/>
              <a:t>”（出 </a:t>
            </a:r>
            <a:r>
              <a:rPr lang="en-US" altLang="zh-TW" sz="3200">
                <a:latin typeface="Calibri Light" panose="020F0302020204030204" pitchFamily="34" charset="0"/>
                <a:cs typeface="Calibri Light" panose="020F0302020204030204" pitchFamily="34" charset="0"/>
              </a:rPr>
              <a:t>3:14-15</a:t>
            </a:r>
            <a:r>
              <a:rPr lang="zh-TW" altLang="en-US" sz="3200"/>
              <a:t>）。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324D9-686E-45CA-3256-BE6EA8F6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8A73-0B67-4983-9039-1D2288634224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AF8F1-1386-C90F-394E-CC9233FD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47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35" y="764373"/>
            <a:ext cx="10687665" cy="1293028"/>
          </a:xfrm>
        </p:spPr>
        <p:txBody>
          <a:bodyPr/>
          <a:lstStyle/>
          <a:p>
            <a:pPr algn="l"/>
            <a:r>
              <a:rPr kumimoji="0" lang="en-US" altLang="zh-TW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1. 2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神是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自有永有</a:t>
            </a:r>
            <a:r>
              <a:rPr kumimoji="0" lang="zh-TW" altLang="en-US" sz="4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的神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/>
              <a:t>從神的名字的啟示中我們認識到</a:t>
            </a:r>
            <a:r>
              <a:rPr lang="zh-TW" altLang="en-US" sz="3600" u="sng"/>
              <a:t>神超越的屬性</a:t>
            </a:r>
            <a:r>
              <a:rPr lang="en-US" altLang="zh-TW" sz="3600" u="sng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3400"/>
              <a:t>祂</a:t>
            </a:r>
            <a:r>
              <a:rPr lang="zh-TW" altLang="en-US" sz="3400" b="1">
                <a:solidFill>
                  <a:srgbClr val="FF0000"/>
                </a:solidFill>
              </a:rPr>
              <a:t>超越時空</a:t>
            </a:r>
            <a:r>
              <a:rPr lang="zh-TW" altLang="en-US" sz="3400"/>
              <a:t>，也不靠其他而存在。</a:t>
            </a:r>
            <a:endParaRPr lang="en-US" altLang="zh-TW" sz="340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3400"/>
              <a:t>祂是</a:t>
            </a:r>
            <a:r>
              <a:rPr lang="zh-TW" altLang="en-US" sz="3400" b="1">
                <a:solidFill>
                  <a:srgbClr val="FF0000"/>
                </a:solidFill>
              </a:rPr>
              <a:t>昔在</a:t>
            </a:r>
            <a:r>
              <a:rPr lang="zh-TW" altLang="en-US" sz="3400"/>
              <a:t>，</a:t>
            </a:r>
            <a:r>
              <a:rPr lang="zh-TW" altLang="en-US" sz="3400">
                <a:solidFill>
                  <a:srgbClr val="FF0000"/>
                </a:solidFill>
              </a:rPr>
              <a:t>今在</a:t>
            </a:r>
            <a:r>
              <a:rPr lang="zh-TW" altLang="en-US" sz="3400"/>
              <a:t>，以後</a:t>
            </a:r>
            <a:r>
              <a:rPr lang="zh-TW" altLang="en-US" sz="3400" b="1">
                <a:solidFill>
                  <a:srgbClr val="FF0000"/>
                </a:solidFill>
              </a:rPr>
              <a:t>永在</a:t>
            </a:r>
            <a:r>
              <a:rPr lang="zh-TW" altLang="en-US" sz="3400"/>
              <a:t>的</a:t>
            </a:r>
            <a:r>
              <a:rPr lang="zh-TW" altLang="en-US" sz="3400" b="1">
                <a:solidFill>
                  <a:srgbClr val="FF0000"/>
                </a:solidFill>
              </a:rPr>
              <a:t>全能者</a:t>
            </a:r>
            <a:r>
              <a:rPr lang="zh-TW" altLang="en-US" sz="3400"/>
              <a:t>（啟</a:t>
            </a:r>
            <a:r>
              <a:rPr lang="en-US" altLang="zh-TW" sz="3400"/>
              <a:t>1:8</a:t>
            </a:r>
            <a:r>
              <a:rPr lang="zh-TW" altLang="en-US" sz="3400"/>
              <a:t>）。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3400"/>
              <a:t>同時</a:t>
            </a:r>
            <a:r>
              <a:rPr lang="zh-TW" altLang="en-US" sz="3400" b="1">
                <a:solidFill>
                  <a:srgbClr val="FF0000"/>
                </a:solidFill>
              </a:rPr>
              <a:t>他是與人立約的神</a:t>
            </a:r>
            <a:r>
              <a:rPr lang="zh-TW" altLang="en-US" sz="3400"/>
              <a:t>，稱為亞伯拉罕的神、以撒的神、雅各的神。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324D9-686E-45CA-3256-BE6EA8F6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8A73-0B67-4983-9039-1D2288634224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AF8F1-1386-C90F-394E-CC9233FD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61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marL="0" marR="0" algn="l">
              <a:lnSpc>
                <a:spcPct val="115000"/>
              </a:lnSpc>
              <a:buNone/>
            </a:pPr>
            <a:r>
              <a:rPr lang="en-US" altLang="zh-TW" sz="4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</a:t>
            </a:r>
            <a:r>
              <a:rPr lang="zh-TW" sz="4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2. </a:t>
            </a:r>
            <a:r>
              <a:rPr lang="zh-TW" sz="40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創造</a:t>
            </a:r>
            <a:r>
              <a:rPr lang="zh-TW" sz="40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sz="40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拯救</a:t>
            </a:r>
            <a:r>
              <a:rPr lang="zh-TW" sz="4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是神的作為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/>
              <a:t>到了新約，神差遣祂的獨生子耶穌與人立約。</a:t>
            </a:r>
            <a:r>
              <a:rPr lang="zh-TW" altLang="en-US" sz="2800" b="1">
                <a:solidFill>
                  <a:srgbClr val="FF0000"/>
                </a:solidFill>
              </a:rPr>
              <a:t>耶穌</a:t>
            </a:r>
            <a:r>
              <a:rPr lang="zh-TW" altLang="en-US" sz="2800"/>
              <a:t>的名字是</a:t>
            </a:r>
            <a:r>
              <a:rPr lang="zh-TW" altLang="en-US" sz="2800">
                <a:solidFill>
                  <a:srgbClr val="FF0000"/>
                </a:solidFill>
              </a:rPr>
              <a:t>耶和華的拯救</a:t>
            </a:r>
            <a:r>
              <a:rPr lang="zh-TW" altLang="en-US" sz="2800"/>
              <a:t>。</a:t>
            </a:r>
          </a:p>
          <a:p>
            <a:r>
              <a:rPr lang="zh-TW" altLang="en-US" sz="2800"/>
              <a:t>天使向童女瑪麗亞的未婚夫約瑟指示說，“</a:t>
            </a:r>
            <a:r>
              <a:rPr lang="zh-TW" altLang="en-US" sz="2800">
                <a:solidFill>
                  <a:srgbClr val="FF0000"/>
                </a:solidFill>
              </a:rPr>
              <a:t>大衛的子孫約瑟、不要怕、只管娶過你的妻子馬利亞來．因他所懷的孕、是從聖靈來的。 他將要生一個兒子．你要給他起名叫</a:t>
            </a:r>
            <a:r>
              <a:rPr lang="zh-TW" altLang="en-US" sz="2800" b="1">
                <a:solidFill>
                  <a:srgbClr val="FF0000"/>
                </a:solidFill>
              </a:rPr>
              <a:t>耶穌</a:t>
            </a:r>
            <a:r>
              <a:rPr lang="zh-TW" altLang="en-US" sz="2800">
                <a:solidFill>
                  <a:srgbClr val="FF0000"/>
                </a:solidFill>
              </a:rPr>
              <a:t>．因他要將自己的百姓從罪惡裏救出來。  這一切的事成就、是要應驗主藉先知所說的話說， ‘必有童女、懷孕生子、人要稱他的名為以馬內利。</a:t>
            </a:r>
            <a:r>
              <a:rPr lang="zh-TW" altLang="en-US" sz="2800"/>
              <a:t>’（以馬內利翻出來、就是神與我們同在</a:t>
            </a:r>
            <a:r>
              <a:rPr lang="en-US" altLang="zh-TW" sz="2800"/>
              <a:t>)</a:t>
            </a:r>
            <a:r>
              <a:rPr lang="zh-TW" altLang="en-US" sz="2800"/>
              <a:t>（太 </a:t>
            </a:r>
            <a:r>
              <a:rPr lang="en-US" altLang="zh-TW" sz="2800">
                <a:latin typeface="Calibri Light" panose="020F0302020204030204" pitchFamily="34" charset="0"/>
                <a:cs typeface="Calibri Light" panose="020F0302020204030204" pitchFamily="34" charset="0"/>
              </a:rPr>
              <a:t>1:20b-23</a:t>
            </a:r>
            <a:r>
              <a:rPr lang="zh-TW" altLang="en-US" sz="2800"/>
              <a:t>）。</a:t>
            </a:r>
          </a:p>
          <a:p>
            <a:endParaRPr lang="zh-TW" alt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B751B-59DB-F047-076D-10D839E2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F1EA-211D-45DF-A5AA-D8F6DFFA3BA6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F1396-9820-EEE0-C72A-D00AA4FCA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75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pPr algn="l"/>
            <a:r>
              <a:rPr kumimoji="0" lang="en-US" altLang="zh-TW" sz="4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1.2. 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創造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拯救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是神的作為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/>
              <a:t>耶穌釘死復活後賜下</a:t>
            </a:r>
            <a:r>
              <a:rPr lang="zh-TW" altLang="en-US" sz="3600">
                <a:solidFill>
                  <a:srgbClr val="FF0000"/>
                </a:solidFill>
              </a:rPr>
              <a:t>聖靈</a:t>
            </a:r>
            <a:r>
              <a:rPr lang="zh-TW" altLang="en-US" sz="3600"/>
              <a:t>，使一切真心悔改，奉耶穌的名受洗者，罪得赦並領受</a:t>
            </a:r>
            <a:r>
              <a:rPr lang="zh-TW" altLang="en-US" sz="3600">
                <a:solidFill>
                  <a:srgbClr val="FF0000"/>
                </a:solidFill>
              </a:rPr>
              <a:t>聖靈</a:t>
            </a:r>
            <a:r>
              <a:rPr lang="zh-TW" altLang="en-US" sz="3600"/>
              <a:t>為印記。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8EB1E-04D1-038B-6FAF-268BBEEBA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611A-AD13-4B73-9BA9-3F62FF235020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574306-54E4-82AB-83C2-7FC24512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78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61" y="764373"/>
            <a:ext cx="10695039" cy="1293028"/>
          </a:xfrm>
        </p:spPr>
        <p:txBody>
          <a:bodyPr/>
          <a:lstStyle/>
          <a:p>
            <a:pPr algn="l"/>
            <a:r>
              <a:rPr kumimoji="0" lang="en-US" altLang="zh-TW" sz="4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1.2. 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創造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拯救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是神的作為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/>
              <a:t>有關  “</a:t>
            </a:r>
            <a:r>
              <a:rPr lang="zh-TW" altLang="en-US" sz="2800" b="1"/>
              <a:t>三位一體</a:t>
            </a:r>
            <a:r>
              <a:rPr lang="zh-TW" altLang="en-US" sz="2800"/>
              <a:t>”的教義是建立在</a:t>
            </a:r>
            <a:r>
              <a:rPr lang="zh-TW" altLang="en-US" sz="2800" u="sng"/>
              <a:t>聖經的啟示</a:t>
            </a:r>
            <a:r>
              <a:rPr lang="zh-TW" altLang="en-US" sz="2800"/>
              <a:t>與教會在</a:t>
            </a:r>
            <a:r>
              <a:rPr lang="zh-TW" altLang="en-US" sz="2800" u="sng"/>
              <a:t>歷史上的信仰</a:t>
            </a:r>
            <a:r>
              <a:rPr lang="zh-TW" altLang="en-US" sz="2800"/>
              <a:t>。</a:t>
            </a:r>
            <a:endParaRPr lang="en-US" altLang="zh-TW" sz="2800"/>
          </a:p>
          <a:p>
            <a:r>
              <a:rPr lang="zh-TW" altLang="en-US" sz="2800"/>
              <a:t>聖經沒有</a:t>
            </a:r>
            <a:r>
              <a:rPr lang="en-US" altLang="zh-TW" sz="2800"/>
              <a:t>"</a:t>
            </a:r>
            <a:r>
              <a:rPr lang="zh-TW" altLang="en-US" sz="2800"/>
              <a:t>三位一體</a:t>
            </a:r>
            <a:r>
              <a:rPr lang="en-US" altLang="zh-TW" sz="2800"/>
              <a:t>"</a:t>
            </a:r>
            <a:r>
              <a:rPr lang="zh-TW" altLang="en-US" sz="2800"/>
              <a:t>的 字眼，但有</a:t>
            </a:r>
            <a:r>
              <a:rPr lang="en-US" altLang="zh-TW" sz="2800"/>
              <a:t>"</a:t>
            </a:r>
            <a:r>
              <a:rPr lang="zh-TW" altLang="en-US" sz="2800"/>
              <a:t>三位一體</a:t>
            </a:r>
            <a:r>
              <a:rPr lang="en-US" altLang="zh-TW" sz="2800"/>
              <a:t>"</a:t>
            </a:r>
            <a:r>
              <a:rPr lang="zh-TW" altLang="en-US" sz="2800"/>
              <a:t>內容的啟示。</a:t>
            </a:r>
          </a:p>
          <a:p>
            <a:r>
              <a:rPr lang="zh-TW" altLang="en-US" sz="2800"/>
              <a:t>“三位一體”在</a:t>
            </a:r>
            <a:r>
              <a:rPr lang="zh-TW" altLang="en-US" sz="2800" u="sng"/>
              <a:t>舊約聖經中是隱晦</a:t>
            </a:r>
            <a:r>
              <a:rPr lang="zh-TW" altLang="en-US" sz="2800"/>
              <a:t>的，在</a:t>
            </a:r>
            <a:r>
              <a:rPr lang="zh-TW" altLang="en-US" sz="2800" u="sng"/>
              <a:t>新約中清楚顯明</a:t>
            </a:r>
            <a:r>
              <a:rPr lang="zh-TW" altLang="en-US" sz="2800"/>
              <a:t>。</a:t>
            </a:r>
            <a:endParaRPr lang="en-US" altLang="zh-TW" sz="2800"/>
          </a:p>
          <a:p>
            <a:r>
              <a:rPr lang="zh-TW" altLang="en-US" sz="2800"/>
              <a:t>初代教會的君士坦丁堡會議</a:t>
            </a:r>
            <a:r>
              <a:rPr lang="en-US" altLang="zh-TW" sz="2800">
                <a:latin typeface="Calibri Light" panose="020F0302020204030204" pitchFamily="34" charset="0"/>
                <a:cs typeface="Calibri Light" panose="020F0302020204030204" pitchFamily="34" charset="0"/>
              </a:rPr>
              <a:t>(Council of Constantinople, 381 A.D.)</a:t>
            </a:r>
            <a:r>
              <a:rPr lang="zh-TW" altLang="en-US" sz="2800"/>
              <a:t> 認定</a:t>
            </a:r>
            <a:r>
              <a:rPr lang="en-US" altLang="zh-TW" sz="2800"/>
              <a:t>"</a:t>
            </a:r>
            <a:r>
              <a:rPr lang="zh-TW" altLang="en-US" sz="2800"/>
              <a:t>三位一體</a:t>
            </a:r>
            <a:r>
              <a:rPr lang="en-US" altLang="zh-TW" sz="2800"/>
              <a:t>"</a:t>
            </a:r>
            <a:r>
              <a:rPr lang="zh-TW" altLang="en-US" sz="2800"/>
              <a:t>神觀。</a:t>
            </a:r>
            <a:endParaRPr lang="en-US" altLang="zh-TW" sz="2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9F5EA-D2DB-7B85-7E62-FC55F5E33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6390B-6558-4D3D-B073-4E7CEBEAFBC0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E4640-C7C1-4EAB-EFD4-4B599A6B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90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764373"/>
            <a:ext cx="10931013" cy="1293028"/>
          </a:xfrm>
        </p:spPr>
        <p:txBody>
          <a:bodyPr>
            <a:normAutofit/>
          </a:bodyPr>
          <a:lstStyle/>
          <a:p>
            <a:pPr algn="l"/>
            <a:r>
              <a:rPr kumimoji="0" lang="en-US" altLang="zh-TW" sz="4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1.2. 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創造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拯救</a:t>
            </a:r>
            <a:r>
              <a:rPr kumimoji="0" lang="zh-TW" altLang="en-US" sz="4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是神的作為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在神的救恩中我們認識</a:t>
            </a:r>
            <a:r>
              <a:rPr lang="zh-TW" altLang="en-US" sz="3200" b="1">
                <a:solidFill>
                  <a:srgbClr val="FF0000"/>
                </a:solidFill>
              </a:rPr>
              <a:t>三位一體的真神</a:t>
            </a:r>
            <a:r>
              <a:rPr lang="zh-TW" altLang="en-US" sz="3200"/>
              <a:t>。</a:t>
            </a:r>
            <a:endParaRPr lang="en-US" altLang="zh-TW" sz="3200"/>
          </a:p>
          <a:p>
            <a:r>
              <a:rPr lang="zh-TW" altLang="en-US" sz="3200">
                <a:solidFill>
                  <a:srgbClr val="FF0000"/>
                </a:solidFill>
              </a:rPr>
              <a:t>聖父</a:t>
            </a:r>
            <a:r>
              <a:rPr lang="zh-TW" altLang="en-US" sz="3200"/>
              <a:t>差遣聖子；</a:t>
            </a:r>
            <a:endParaRPr lang="en-US" altLang="zh-TW" sz="3200"/>
          </a:p>
          <a:p>
            <a:r>
              <a:rPr lang="zh-TW" altLang="en-US" sz="3200">
                <a:solidFill>
                  <a:srgbClr val="FF0000"/>
                </a:solidFill>
              </a:rPr>
              <a:t>聖子</a:t>
            </a:r>
            <a:r>
              <a:rPr lang="zh-TW" altLang="en-US" sz="3200"/>
              <a:t>由聖靈感孕；聖子死在十字架上並從死裏復活；</a:t>
            </a:r>
            <a:endParaRPr lang="en-US" altLang="zh-TW" sz="3200"/>
          </a:p>
          <a:p>
            <a:r>
              <a:rPr lang="zh-TW" altLang="en-US" sz="3200">
                <a:solidFill>
                  <a:srgbClr val="FF0000"/>
                </a:solidFill>
              </a:rPr>
              <a:t>聖靈</a:t>
            </a:r>
            <a:r>
              <a:rPr lang="zh-TW" altLang="en-US" sz="3200"/>
              <a:t>從聖父與聖子出，在五旬節澆灌，住在信徒心中。</a:t>
            </a:r>
            <a:endParaRPr lang="en-US" altLang="zh-TW" sz="3200"/>
          </a:p>
          <a:p>
            <a:r>
              <a:rPr lang="zh-TW" altLang="en-US" sz="3200"/>
              <a:t>聖父、聖子、聖靈三個位格</a:t>
            </a:r>
            <a:r>
              <a:rPr lang="zh-TW" altLang="en-US" sz="3200" b="1">
                <a:solidFill>
                  <a:srgbClr val="FF0000"/>
                </a:solidFill>
              </a:rPr>
              <a:t>不混淆</a:t>
            </a:r>
            <a:r>
              <a:rPr lang="zh-TW" altLang="en-US" sz="3200"/>
              <a:t>，但</a:t>
            </a:r>
            <a:r>
              <a:rPr lang="zh-TW" altLang="en-US" sz="3200" b="1">
                <a:solidFill>
                  <a:srgbClr val="FF0000"/>
                </a:solidFill>
              </a:rPr>
              <a:t>同質</a:t>
            </a:r>
            <a:r>
              <a:rPr lang="zh-TW" altLang="en-US" sz="3200"/>
              <a:t>，</a:t>
            </a:r>
            <a:r>
              <a:rPr lang="zh-TW" altLang="en-US" sz="3200" b="1">
                <a:solidFill>
                  <a:srgbClr val="FF0000"/>
                </a:solidFill>
              </a:rPr>
              <a:t>同權</a:t>
            </a:r>
            <a:r>
              <a:rPr lang="zh-TW" altLang="en-US" sz="3200"/>
              <a:t>與</a:t>
            </a:r>
            <a:r>
              <a:rPr lang="zh-TW" altLang="en-US" sz="3200" b="1">
                <a:solidFill>
                  <a:srgbClr val="FF0000"/>
                </a:solidFill>
              </a:rPr>
              <a:t>同榮</a:t>
            </a:r>
            <a:r>
              <a:rPr lang="zh-TW" altLang="en-US" sz="3200" b="1"/>
              <a:t>。 </a:t>
            </a:r>
            <a:endParaRPr lang="en-US" sz="3200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0CF8A-D700-D3C3-B906-BFB3B895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349D-B9B3-4E94-B0DB-7216751E23E2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84E7C-057D-DF8D-6CC8-4C2338FB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3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62878-A46E-BA0C-B745-D24016445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995F-6D21-13E2-7476-2E0CF2C4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26" y="764373"/>
            <a:ext cx="10696074" cy="1293028"/>
          </a:xfrm>
        </p:spPr>
        <p:txBody>
          <a:bodyPr>
            <a:noAutofit/>
          </a:bodyPr>
          <a:lstStyle/>
          <a:p>
            <a:r>
              <a:rPr kumimoji="0" lang="zh-CN" altLang="en-US" sz="4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問題 </a:t>
            </a:r>
            <a:r>
              <a:rPr kumimoji="0" lang="en-US" altLang="zh-CN" sz="4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1</a:t>
            </a:r>
            <a:r>
              <a:rPr kumimoji="0" lang="zh-CN" altLang="en-US" sz="4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：你無論是生是死，唯一的安慰是什麼？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8A816-F68A-3D40-BB88-9CE5DCDE1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答 ：我無論是生是死，身體靈魂皆非己有，而是屬於我信實的救主耶穌基督。 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羅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14:7 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我們沒有一個人為自己活，也沒有一個人為自己死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。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8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我們若活著，是為主而活。若死了，是為主而死。所以我們或活或死，總是主的人。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BE8E3-A40D-FBBA-1165-8E5DE4486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CA764-2088-C0F5-F7F5-E5840D808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6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pPr algn="l"/>
            <a:r>
              <a:rPr lang="en-US" altLang="zh-TW">
                <a:solidFill>
                  <a:prstClr val="white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1.2. </a:t>
            </a:r>
            <a:r>
              <a:rPr lang="zh-TW" altLang="en-US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創造</a:t>
            </a:r>
            <a:r>
              <a:rPr lang="zh-TW" altLang="en-US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altLang="en-US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拯救</a:t>
            </a:r>
            <a:r>
              <a:rPr lang="zh-TW" altLang="en-US">
                <a:solidFill>
                  <a:prstClr val="white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是神的作為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/>
              <a:t>一起參與創造諸天和萬有</a:t>
            </a:r>
          </a:p>
          <a:p>
            <a:r>
              <a:rPr lang="zh-TW" altLang="en-US" sz="4000"/>
              <a:t>一起參與救贖：父差遣，子成就，聖靈成全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0CF8A-D700-D3C3-B906-BFB3B895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349D-B9B3-4E94-B0DB-7216751E23E2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84E7C-057D-DF8D-6CC8-4C2338FB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6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68" y="764373"/>
            <a:ext cx="10708532" cy="1293028"/>
          </a:xfrm>
        </p:spPr>
        <p:txBody>
          <a:bodyPr/>
          <a:lstStyle/>
          <a:p>
            <a:pPr algn="l"/>
            <a:r>
              <a:rPr lang="en-US" altLang="zh-TW">
                <a:solidFill>
                  <a:prstClr val="white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1.2. </a:t>
            </a:r>
            <a:r>
              <a:rPr lang="zh-TW" altLang="en-US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創造</a:t>
            </a:r>
            <a:r>
              <a:rPr lang="zh-TW" altLang="en-US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altLang="en-US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拯救</a:t>
            </a:r>
            <a:r>
              <a:rPr lang="zh-TW" altLang="en-US">
                <a:solidFill>
                  <a:prstClr val="white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是神的作為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/>
              <a:t>三位一體的不完全例子</a:t>
            </a:r>
            <a:r>
              <a:rPr lang="en-US" altLang="zh-TW" sz="2800"/>
              <a:t>: </a:t>
            </a:r>
            <a:endParaRPr lang="en-US" altLang="zh-CN" sz="2800"/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sz="2800"/>
              <a:t>水</a:t>
            </a:r>
            <a:r>
              <a:rPr lang="en-US" altLang="zh-CN" sz="2800"/>
              <a:t>, </a:t>
            </a:r>
            <a:r>
              <a:rPr lang="zh-CN" altLang="en-US" sz="2800"/>
              <a:t>水蒸氣</a:t>
            </a:r>
            <a:r>
              <a:rPr lang="en-US" altLang="zh-CN" sz="2800"/>
              <a:t>, </a:t>
            </a:r>
            <a:r>
              <a:rPr lang="zh-CN" altLang="en-US" sz="2800"/>
              <a:t>冰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sz="2800"/>
              <a:t>花形</a:t>
            </a:r>
            <a:r>
              <a:rPr lang="en-US" altLang="zh-CN" sz="2800"/>
              <a:t>, </a:t>
            </a:r>
            <a:r>
              <a:rPr lang="zh-CN" altLang="en-US" sz="2800"/>
              <a:t>花色</a:t>
            </a:r>
            <a:r>
              <a:rPr lang="en-US" altLang="zh-CN" sz="2800"/>
              <a:t>, </a:t>
            </a:r>
            <a:r>
              <a:rPr lang="zh-CN" altLang="en-US" sz="2800"/>
              <a:t>花香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sz="2800"/>
              <a:t> 太陽</a:t>
            </a:r>
            <a:r>
              <a:rPr lang="en-US" altLang="zh-CN" sz="2800"/>
              <a:t>, </a:t>
            </a:r>
            <a:r>
              <a:rPr lang="zh-CN" altLang="en-US" sz="2800"/>
              <a:t>光</a:t>
            </a:r>
            <a:r>
              <a:rPr lang="en-US" altLang="zh-CN" sz="2800"/>
              <a:t>, </a:t>
            </a:r>
            <a:r>
              <a:rPr lang="zh-CN" altLang="en-US" sz="2800"/>
              <a:t>熱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sz="2800"/>
              <a:t>情感</a:t>
            </a:r>
            <a:r>
              <a:rPr lang="en-US" altLang="zh-CN" sz="2800"/>
              <a:t>, </a:t>
            </a:r>
            <a:r>
              <a:rPr lang="zh-CN" altLang="en-US" sz="2800"/>
              <a:t>理智</a:t>
            </a:r>
            <a:r>
              <a:rPr lang="en-US" altLang="zh-CN" sz="2800"/>
              <a:t>, </a:t>
            </a:r>
            <a:r>
              <a:rPr lang="zh-CN" altLang="en-US" sz="2800"/>
              <a:t>意念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Y = (y1, y2, y3)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0CF8A-D700-D3C3-B906-BFB3B895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349D-B9B3-4E94-B0DB-7216751E23E2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84E7C-057D-DF8D-6CC8-4C2338FB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06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1" y="764373"/>
            <a:ext cx="10857689" cy="1293028"/>
          </a:xfrm>
        </p:spPr>
        <p:txBody>
          <a:bodyPr/>
          <a:lstStyle/>
          <a:p>
            <a:pPr algn="l"/>
            <a:r>
              <a:rPr lang="en-US" altLang="zh-TW">
                <a:solidFill>
                  <a:prstClr val="white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1.2. </a:t>
            </a:r>
            <a:r>
              <a:rPr lang="zh-TW" altLang="en-US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創造</a:t>
            </a:r>
            <a:r>
              <a:rPr lang="zh-TW" altLang="en-US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altLang="en-US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拯救</a:t>
            </a:r>
            <a:r>
              <a:rPr lang="zh-TW" altLang="en-US">
                <a:solidFill>
                  <a:prstClr val="white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是神的作為</a:t>
            </a:r>
            <a:r>
              <a:rPr lang="zh-TW" altLang="en-US"/>
              <a:t> 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9D035F-F032-4953-9A3E-902BB9E41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6118" y="2261289"/>
            <a:ext cx="4279763" cy="38895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0CF8A-D700-D3C3-B906-BFB3B895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349D-B9B3-4E94-B0DB-7216751E23E2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84E7C-057D-DF8D-6CC8-4C2338FB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82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7F4FF-7584-9F67-E02A-38ACECA79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94F5B-62E7-4863-FDB5-0BB6EBE4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34811"/>
            <a:ext cx="10820399" cy="820657"/>
          </a:xfrm>
        </p:spPr>
        <p:txBody>
          <a:bodyPr>
            <a:normAutofit/>
          </a:bodyPr>
          <a:lstStyle/>
          <a:p>
            <a:pPr marR="0" lvl="0" algn="ctr"/>
            <a:r>
              <a:rPr lang="en-US" altLang="zh-TW" sz="4800"/>
              <a:t>2</a:t>
            </a:r>
            <a:r>
              <a:rPr lang="zh-CN" altLang="en-US" sz="4800"/>
              <a:t> </a:t>
            </a:r>
            <a:r>
              <a:rPr lang="zh-TW" altLang="en-US" sz="4800"/>
              <a:t>認識是相信神，心意回轉向神</a:t>
            </a:r>
            <a:endParaRPr lang="en-US" sz="4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C6352-6CA3-40D2-3CA1-5EB6D045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9F8CC-B87E-335B-116B-91C5F1B4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52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C7945-867B-B727-9D15-60E72B095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6A28-BF27-0E0B-C6B6-3985AB88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77" y="764373"/>
            <a:ext cx="10650523" cy="1293028"/>
          </a:xfrm>
        </p:spPr>
        <p:txBody>
          <a:bodyPr>
            <a:normAutofit/>
          </a:bodyPr>
          <a:lstStyle/>
          <a:p>
            <a:pPr marL="57150" marR="0" algn="l">
              <a:lnSpc>
                <a:spcPct val="115000"/>
              </a:lnSpc>
              <a:buNone/>
            </a:pPr>
            <a:r>
              <a:rPr lang="en-US" altLang="zh-TW" sz="4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2.1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神是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相信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接待祂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6178-DEB9-BE7C-ED2C-8DEA7691A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耶穌說認識獨一的真神與祂所差來的耶穌基督就是永生。</a:t>
            </a:r>
            <a:endParaRPr lang="en-US" altLang="zh-TW" sz="3200"/>
          </a:p>
          <a:p>
            <a:r>
              <a:rPr lang="zh-TW" altLang="en-US" sz="3200"/>
              <a:t>這認識不只是在知識與理性上對神的瞭解，而是</a:t>
            </a:r>
            <a:r>
              <a:rPr lang="zh-TW" altLang="en-US" sz="3200">
                <a:solidFill>
                  <a:srgbClr val="FF0000"/>
                </a:solidFill>
              </a:rPr>
              <a:t>人在生命中與神重建和好的關係</a:t>
            </a:r>
            <a:r>
              <a:rPr lang="zh-TW" altLang="en-US" sz="3200"/>
              <a:t>。</a:t>
            </a:r>
            <a:endParaRPr lang="en-US" altLang="zh-TW" sz="3200"/>
          </a:p>
          <a:p>
            <a:r>
              <a:rPr lang="zh-TW" altLang="en-US" sz="3200"/>
              <a:t>我們</a:t>
            </a:r>
            <a:r>
              <a:rPr lang="zh-TW" altLang="en-US" sz="3200">
                <a:solidFill>
                  <a:srgbClr val="FF0000"/>
                </a:solidFill>
              </a:rPr>
              <a:t>相信神在聖經中的啟示，並且用信心來接受祂</a:t>
            </a:r>
            <a:r>
              <a:rPr lang="zh-TW" altLang="en-US" sz="3200"/>
              <a:t>。這信心超越了我們的經驗與理性，使我們</a:t>
            </a:r>
            <a:r>
              <a:rPr lang="zh-TW" altLang="en-US" sz="3200">
                <a:solidFill>
                  <a:srgbClr val="FF0000"/>
                </a:solidFill>
              </a:rPr>
              <a:t>認識與順服神的主權</a:t>
            </a:r>
            <a:r>
              <a:rPr lang="zh-TW" altLang="en-US" sz="3200"/>
              <a:t>是因著基督來到我們當中。</a:t>
            </a:r>
            <a:endParaRPr lang="en-US" altLang="zh-TW" sz="32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EA7CC-125A-A2C0-884F-C8D0C294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C89F-A943-5A49-E5EE-563DD8472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13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A6E06-1D99-5F58-C959-272B9A931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9038-DF6C-F6B8-A8FA-9B4F4BBA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02" y="764373"/>
            <a:ext cx="10766898" cy="1293028"/>
          </a:xfrm>
        </p:spPr>
        <p:txBody>
          <a:bodyPr>
            <a:normAutofit/>
          </a:bodyPr>
          <a:lstStyle/>
          <a:p>
            <a:pPr marL="57150" marR="0" algn="l">
              <a:lnSpc>
                <a:spcPct val="115000"/>
              </a:lnSpc>
              <a:buNone/>
            </a:pPr>
            <a:r>
              <a:rPr lang="en-US" altLang="zh-TW" sz="4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2.1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.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神是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相信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接待祂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ECA6-76CD-3368-A032-32134111C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/>
              <a:t>我們靠著基督來認識神，因為聖父已經將管理凡有血氣的權柄賜給聖子（約</a:t>
            </a:r>
            <a:r>
              <a:rPr lang="en-US" altLang="zh-TW" sz="2800"/>
              <a:t>17:2</a:t>
            </a:r>
            <a:r>
              <a:rPr lang="zh-TW" altLang="en-US" sz="2800"/>
              <a:t>）。因此，我們對神的認識與相信，先從接待耶穌開始。</a:t>
            </a:r>
            <a:endParaRPr lang="en-US" altLang="zh-TW" sz="2800"/>
          </a:p>
          <a:p>
            <a:r>
              <a:rPr lang="zh-TW" altLang="en-US" sz="2800"/>
              <a:t>約翰福音開門見山告訴我們：“</a:t>
            </a:r>
            <a:r>
              <a:rPr lang="zh-TW" altLang="en-US" sz="2800">
                <a:solidFill>
                  <a:srgbClr val="FF0000"/>
                </a:solidFill>
              </a:rPr>
              <a:t>凡接待祂（耶穌）的、就是信祂名的人，祂就賜他們權柄，作神的兒女</a:t>
            </a:r>
            <a:r>
              <a:rPr lang="zh-TW" altLang="en-US" sz="2800"/>
              <a:t>” （約</a:t>
            </a:r>
            <a:r>
              <a:rPr lang="en-US" altLang="zh-TW" sz="2800"/>
              <a:t>1:12</a:t>
            </a:r>
            <a:r>
              <a:rPr lang="zh-TW" altLang="en-US" sz="2800"/>
              <a:t>）。我們因著接待耶穌相信了神。</a:t>
            </a:r>
            <a:endParaRPr lang="en-US" altLang="zh-TW" sz="2800"/>
          </a:p>
          <a:p>
            <a:r>
              <a:rPr lang="zh-TW" altLang="en-US" sz="2800"/>
              <a:t>當我們相信了神，我們與神在關係上和好，成為神的兒女。原來我們因著惡行，與神隔絕，在心裡是與神為敵（西</a:t>
            </a:r>
            <a:r>
              <a:rPr lang="en-US" altLang="zh-TW" sz="2800"/>
              <a:t>1:21</a:t>
            </a:r>
            <a:r>
              <a:rPr lang="zh-TW" altLang="en-US" sz="2800"/>
              <a:t>）。但神將我們從與祂為敵的關係，因著基督的救贖變成</a:t>
            </a:r>
            <a:r>
              <a:rPr lang="zh-TW" altLang="en-US" sz="2800">
                <a:solidFill>
                  <a:srgbClr val="FF0000"/>
                </a:solidFill>
              </a:rPr>
              <a:t>兒女與父親的關係</a:t>
            </a:r>
            <a:r>
              <a:rPr lang="zh-TW" altLang="en-US" sz="2800"/>
              <a:t>。</a:t>
            </a:r>
            <a:endParaRPr lang="en-US" sz="2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7AEB3-FACF-658B-3BDF-AD3FC81CE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ECCED-AEE4-A29C-A1A7-EC49C8DA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53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C810D-5836-8AB0-3EDB-4E3637D3D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F80F-4B14-83FF-7E09-98E97360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70" y="764373"/>
            <a:ext cx="10883630" cy="1293028"/>
          </a:xfrm>
        </p:spPr>
        <p:txBody>
          <a:bodyPr>
            <a:normAutofit/>
          </a:bodyPr>
          <a:lstStyle/>
          <a:p>
            <a:pPr marL="57150" marR="0" algn="l">
              <a:lnSpc>
                <a:spcPct val="115000"/>
              </a:lnSpc>
              <a:buNone/>
            </a:pPr>
            <a:r>
              <a:rPr lang="en-US" altLang="zh-TW" sz="4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2.1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.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神是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相信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接待祂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66392-751A-848A-F0A8-6CD16E4AC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7150" marR="0">
              <a:lnSpc>
                <a:spcPct val="115000"/>
              </a:lnSpc>
              <a:buNone/>
            </a:pP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當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我們通過基督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神和好成為天父的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兒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女，我們從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內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心深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處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相信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聖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經所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啟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示的是真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實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的。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聖</a:t>
            </a:r>
            <a:r>
              <a:rPr lang="zh-TW" sz="50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經宣告神的創造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：</a:t>
            </a:r>
            <a:endParaRPr lang="en-US" sz="440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57150" marR="0">
              <a:lnSpc>
                <a:spcPct val="115000"/>
              </a:lnSpc>
              <a:buNone/>
            </a:pPr>
            <a:r>
              <a:rPr lang="zh-TW" sz="3600">
                <a:effectLst/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 </a:t>
            </a:r>
            <a:endParaRPr lang="en-US" sz="440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514350" marR="0" indent="400050">
              <a:lnSpc>
                <a:spcPct val="115000"/>
              </a:lnSpc>
              <a:buNone/>
            </a:pP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諸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天借耶和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華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的命而造、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萬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象借他口中的氣而成。</a:t>
            </a:r>
            <a:endParaRPr lang="en-US" sz="670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514350" marR="0" indent="400050">
              <a:lnSpc>
                <a:spcPct val="115000"/>
              </a:lnSpc>
              <a:buNone/>
            </a:pP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他聚集海水如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壘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、收藏深洋在庫房。</a:t>
            </a:r>
            <a:endParaRPr lang="en-US" sz="670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514350" marR="0" indent="400050">
              <a:lnSpc>
                <a:spcPct val="115000"/>
              </a:lnSpc>
              <a:buNone/>
            </a:pP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願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全地都敬畏耶和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華．願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世上的居民、都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懼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怕他。</a:t>
            </a:r>
            <a:endParaRPr lang="en-US" sz="670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514350" marR="0" indent="400050">
              <a:lnSpc>
                <a:spcPct val="115000"/>
              </a:lnSpc>
              <a:buNone/>
            </a:pP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因為他說有、就有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．</a:t>
            </a:r>
            <a:r>
              <a:rPr lang="zh-TW" sz="51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命立、就立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（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詩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篇33: 6-9）</a:t>
            </a:r>
            <a:endParaRPr lang="en-US" sz="440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buNone/>
            </a:pPr>
            <a:r>
              <a:rPr lang="zh-TW" sz="3600">
                <a:effectLst/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 </a:t>
            </a:r>
            <a:endParaRPr lang="en-US" sz="440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A9FDA-8127-0F6A-0D0E-C369CCB6D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B468B-CF01-425F-BE47-69754F1AC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3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33C97-6AE1-76B9-D404-8E074BC17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593E3-6360-8FF1-AD6B-DBB8302E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460" y="764373"/>
            <a:ext cx="10617740" cy="1293028"/>
          </a:xfrm>
        </p:spPr>
        <p:txBody>
          <a:bodyPr>
            <a:normAutofit/>
          </a:bodyPr>
          <a:lstStyle/>
          <a:p>
            <a:pPr marL="57150" marR="0" algn="l">
              <a:lnSpc>
                <a:spcPct val="115000"/>
              </a:lnSpc>
              <a:buNone/>
            </a:pPr>
            <a:r>
              <a:rPr lang="en-US" altLang="zh-TW" sz="4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2.1 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神是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相信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接待祂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10325-7D02-A955-7B5A-16D46FB63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>
              <a:lnSpc>
                <a:spcPct val="115000"/>
              </a:lnSpc>
              <a:buNone/>
            </a:pPr>
            <a:r>
              <a:rPr lang="zh-TW" sz="3600">
                <a:effectLst/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 </a:t>
            </a:r>
            <a:endParaRPr lang="en-US" sz="440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buNone/>
            </a:pP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聖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經也告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訴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我們神就是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愛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，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祂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差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祂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愛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子為我們的罪作了挽回祭，這就是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愛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了（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約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壹4:10）。</a:t>
            </a:r>
            <a:endParaRPr lang="en-US" altLang="zh-TW" sz="3600">
              <a:effectLst/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pPr marL="0" marR="0">
              <a:lnSpc>
                <a:spcPct val="115000"/>
              </a:lnSpc>
              <a:buNone/>
            </a:pP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因此，我們相信我們的天父是創造的主，也是拯救我們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愛</a:t>
            </a:r>
            <a:r>
              <a:rPr lang="zh-TW" sz="36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我們的主。</a:t>
            </a:r>
            <a:endParaRPr lang="en-US" sz="440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57150" marR="0">
              <a:lnSpc>
                <a:spcPct val="115000"/>
              </a:lnSpc>
              <a:buNone/>
            </a:pPr>
            <a:r>
              <a:rPr lang="zh-TW" sz="3600">
                <a:effectLst/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 </a:t>
            </a:r>
            <a:endParaRPr lang="en-US" sz="440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2FA90-3B86-F4AC-0C37-5548D16F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A3B73-DD01-95CC-4522-4ABB5669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07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0BA60-A1B5-49AF-BC90-AF856528C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849B-693E-48A3-7B9F-D46768AD4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marL="57150" marR="0" algn="l">
              <a:lnSpc>
                <a:spcPct val="115000"/>
              </a:lnSpc>
              <a:buNone/>
            </a:pP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2.</a:t>
            </a:r>
            <a:r>
              <a:rPr lang="en-US" alt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2 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神是我們心意的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回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轉與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信靠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DBD37-172D-7FBA-9AF8-C972DC9E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1450" indent="-342900">
              <a:lnSpc>
                <a:spcPct val="115000"/>
              </a:lnSpc>
            </a:pP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我們在信心上接待神，也是我們心意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不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斷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地回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轉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向神，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並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且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願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意信靠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祂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。</a:t>
            </a:r>
            <a:endParaRPr lang="en-US" altLang="zh-TW" sz="2800"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pPr marL="171450" indent="-342900">
              <a:lnSpc>
                <a:spcPct val="115000"/>
              </a:lnSpc>
            </a:pP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這好比我們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原來離開天父的家，在世上流蕩與流浪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。但如今神的兒子用祂的愛感化我們，使我們的心意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願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意回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轉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向神。</a:t>
            </a:r>
            <a:endParaRPr lang="en-US" altLang="zh-TW" sz="2800"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pPr marL="171450" indent="-342900">
              <a:lnSpc>
                <a:spcPct val="115000"/>
              </a:lnSpc>
            </a:pP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從此，我們不再靠自己，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卻憑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著神所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賜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話語，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走在神所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預備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的永生之路上。這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條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路是以神的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應許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為路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徑，神要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親自帶領我們走永生。</a:t>
            </a:r>
            <a:endParaRPr lang="en-US" sz="2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FCE09-5F2E-5A83-3F16-B8C75DFD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FC85E-E433-59DE-87A2-318EF661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29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F5453-D4AE-835B-EF86-34230B5AA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DAF3-AB13-A48E-F5F3-6FECF775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70" y="764373"/>
            <a:ext cx="10883630" cy="1293028"/>
          </a:xfrm>
        </p:spPr>
        <p:txBody>
          <a:bodyPr>
            <a:normAutofit/>
          </a:bodyPr>
          <a:lstStyle/>
          <a:p>
            <a:pPr marL="57150" marR="0" algn="l">
              <a:lnSpc>
                <a:spcPct val="115000"/>
              </a:lnSpc>
              <a:buNone/>
            </a:pP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2.</a:t>
            </a:r>
            <a:r>
              <a:rPr lang="en-US" alt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2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神是我們心意的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回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轉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信靠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59DB6-EB1E-E21A-6F47-FC2BA049A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" marR="0">
              <a:lnSpc>
                <a:spcPct val="115000"/>
              </a:lnSpc>
              <a:buNone/>
            </a:pP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耶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穌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在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講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述浪子回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頭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的比喻中告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訴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我們，心意回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轉與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信靠的要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點可以總結如下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（路</a:t>
            </a:r>
            <a:r>
              <a:rPr lang="en-US" altLang="zh-CN" sz="2800"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15:17-19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）：</a:t>
            </a:r>
            <a:endParaRPr lang="en-US" sz="3200"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57150" marR="0">
              <a:lnSpc>
                <a:spcPct val="115000"/>
              </a:lnSpc>
              <a:buNone/>
            </a:pPr>
            <a:r>
              <a:rPr lang="zh-CN" altLang="en-US" sz="2800"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	</a:t>
            </a:r>
            <a:r>
              <a:rPr lang="en-US" altLang="zh-CN" sz="2800"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1 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）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醒悟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：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當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我們醒悟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遠離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神，想到要及時回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轉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。</a:t>
            </a:r>
            <a:endParaRPr lang="en-US" sz="3200"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57150" marR="0">
              <a:lnSpc>
                <a:spcPct val="115000"/>
              </a:lnSpc>
              <a:buNone/>
            </a:pPr>
            <a:r>
              <a:rPr lang="zh-CN" altLang="en-US" sz="2800"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	</a:t>
            </a:r>
            <a:r>
              <a:rPr lang="en-US" altLang="zh-CN" sz="2800"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2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）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罪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：在神面前承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自己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遠離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神，不信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帶給我們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生命的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敗壞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。</a:t>
            </a:r>
            <a:endParaRPr lang="en-US" sz="3200"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57150" marR="0">
              <a:lnSpc>
                <a:spcPct val="115000"/>
              </a:lnSpc>
              <a:buNone/>
            </a:pPr>
            <a:r>
              <a:rPr lang="zh-CN" altLang="en-US" sz="2800"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	</a:t>
            </a:r>
            <a:r>
              <a:rPr lang="en-US" altLang="zh-CN" sz="2800"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3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）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信靠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：相信神的恩典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豐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富，大過我們的過犯，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並可以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祈求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祂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幫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助。</a:t>
            </a:r>
            <a:endParaRPr lang="en-US" sz="3200"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FCAB-8A35-9D89-66D0-6F942F71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08C73-9F8B-E533-2D45-8C26A0AE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4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1CE01-237D-E2F3-9258-F8F9D16E6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C612-2B53-FD74-BC3C-57788752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Autofit/>
          </a:bodyPr>
          <a:lstStyle/>
          <a:p>
            <a:pPr algn="l"/>
            <a:r>
              <a:rPr lang="zh-CN" altLang="en-US" sz="4000"/>
              <a:t>問題 </a:t>
            </a:r>
            <a:r>
              <a:rPr lang="en-US" altLang="zh-CN" sz="400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zh-CN" altLang="en-US" sz="4000"/>
              <a:t>：神是怎樣的？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B1143-DCB4-C9AF-410A-FB3922F01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800">
                <a:solidFill>
                  <a:prstClr val="white"/>
                </a:solidFill>
                <a:latin typeface="Century Gothic" panose="020B0502020202020204"/>
                <a:ea typeface="宋体" panose="02010600030101010101" pitchFamily="2" charset="-122"/>
              </a:rPr>
              <a:t>答 ：神是萬有的創造主和護理者。他是亙古常在的、無始無終的，他的權能和完美，他的良善和榮耀，他的智慧、公義和真理永不改變。 </a:t>
            </a:r>
            <a:endParaRPr lang="en-US" altLang="zh-CN" sz="2800">
              <a:solidFill>
                <a:prstClr val="white"/>
              </a:solidFill>
              <a:latin typeface="Century Gothic" panose="020B0502020202020204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sz="2800">
              <a:solidFill>
                <a:prstClr val="white"/>
              </a:solidFill>
              <a:latin typeface="Century Gothic" panose="020B0502020202020204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2800">
                <a:solidFill>
                  <a:prstClr val="white"/>
                </a:solidFill>
                <a:latin typeface="Century Gothic" panose="020B0502020202020204"/>
                <a:ea typeface="宋体" panose="02010600030101010101" pitchFamily="2" charset="-122"/>
              </a:rPr>
              <a:t>詩篇 </a:t>
            </a:r>
            <a:r>
              <a:rPr lang="en-US" altLang="zh-CN" sz="2800">
                <a:solidFill>
                  <a:prstClr val="white"/>
                </a:solidFill>
                <a:latin typeface="Century Gothic" panose="020B0502020202020204"/>
                <a:ea typeface="宋体" panose="02010600030101010101" pitchFamily="2" charset="-122"/>
              </a:rPr>
              <a:t>86 :8 -10 ,15   </a:t>
            </a:r>
            <a:r>
              <a:rPr lang="en-US" altLang="zh-CN" sz="2800">
                <a:solidFill>
                  <a:srgbClr val="FF0000"/>
                </a:solidFill>
                <a:latin typeface="Century Gothic" panose="020B0502020202020204"/>
                <a:ea typeface="宋体" panose="02010600030101010101" pitchFamily="2" charset="-122"/>
              </a:rPr>
              <a:t>8 </a:t>
            </a:r>
            <a:r>
              <a:rPr lang="zh-CN" altLang="en-US" sz="2800">
                <a:solidFill>
                  <a:srgbClr val="FF0000"/>
                </a:solidFill>
                <a:latin typeface="Century Gothic" panose="020B0502020202020204"/>
                <a:ea typeface="宋体" panose="02010600030101010101" pitchFamily="2" charset="-122"/>
              </a:rPr>
              <a:t>主啊，諸神之中沒有可比你的， 你的作為也無可比。 </a:t>
            </a:r>
            <a:r>
              <a:rPr lang="en-US" altLang="zh-CN" sz="2800">
                <a:solidFill>
                  <a:srgbClr val="FF0000"/>
                </a:solidFill>
                <a:latin typeface="Century Gothic" panose="020B0502020202020204"/>
                <a:ea typeface="宋体" panose="02010600030101010101" pitchFamily="2" charset="-122"/>
              </a:rPr>
              <a:t>9.</a:t>
            </a:r>
            <a:r>
              <a:rPr lang="zh-CN" altLang="en-US" sz="2800">
                <a:solidFill>
                  <a:srgbClr val="FF0000"/>
                </a:solidFill>
                <a:latin typeface="Century Gothic" panose="020B0502020202020204"/>
                <a:ea typeface="宋体" panose="02010600030101010101" pitchFamily="2" charset="-122"/>
              </a:rPr>
              <a:t>主啊，你所造的萬民都要來敬拜你， 他們也要榮耀你的名。</a:t>
            </a:r>
            <a:r>
              <a:rPr lang="en-US" altLang="zh-CN" sz="2800">
                <a:solidFill>
                  <a:srgbClr val="FF0000"/>
                </a:solidFill>
                <a:latin typeface="Century Gothic" panose="020B0502020202020204"/>
                <a:ea typeface="宋体" panose="02010600030101010101" pitchFamily="2" charset="-122"/>
              </a:rPr>
              <a:t>10. </a:t>
            </a:r>
            <a:r>
              <a:rPr lang="zh-CN" altLang="en-US" sz="2800">
                <a:solidFill>
                  <a:srgbClr val="FF0000"/>
                </a:solidFill>
                <a:latin typeface="Century Gothic" panose="020B0502020202020204"/>
                <a:ea typeface="宋体" panose="02010600030101010101" pitchFamily="2" charset="-122"/>
              </a:rPr>
              <a:t>因你為大，且行奇妙的事， 惟獨你是神</a:t>
            </a:r>
            <a:r>
              <a:rPr lang="en-US" altLang="zh-CN" sz="2800">
                <a:solidFill>
                  <a:srgbClr val="FF0000"/>
                </a:solidFill>
                <a:latin typeface="Century Gothic" panose="020B0502020202020204"/>
                <a:ea typeface="宋体" panose="02010600030101010101" pitchFamily="2" charset="-122"/>
              </a:rPr>
              <a:t>…… 15.</a:t>
            </a:r>
            <a:r>
              <a:rPr lang="zh-CN" altLang="en-US" sz="2800">
                <a:solidFill>
                  <a:srgbClr val="FF0000"/>
                </a:solidFill>
                <a:latin typeface="Century Gothic" panose="020B0502020202020204"/>
                <a:ea typeface="宋体" panose="02010600030101010101" pitchFamily="2" charset="-122"/>
              </a:rPr>
              <a:t>主啊，你是有憐憫、有恩典的神， 不輕易發怒，並有豐盛的慈愛和誠實。</a:t>
            </a:r>
            <a:endParaRPr lang="en-US" sz="2800">
              <a:solidFill>
                <a:srgbClr val="FF0000"/>
              </a:solidFill>
              <a:latin typeface="Century Gothic" panose="020B0502020202020204"/>
              <a:ea typeface="宋体" panose="02010600030101010101" pitchFamily="2" charset="-12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5A5DC-C048-2005-1141-992DADA4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E1068-C7C0-1195-962E-F1858D83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86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77363-31DC-061C-F89B-CB31B0AB1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1406-9A58-39ED-6B02-2ECC7207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457973"/>
            <a:ext cx="10991675" cy="1711355"/>
          </a:xfrm>
        </p:spPr>
        <p:txBody>
          <a:bodyPr>
            <a:normAutofit/>
          </a:bodyPr>
          <a:lstStyle/>
          <a:p>
            <a:pPr marR="0" lvl="0"/>
            <a:r>
              <a:rPr lang="en-US" altLang="zh-TW" sz="4800" b="1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3 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神使我們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結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出美善果子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榮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耀</a:t>
            </a:r>
            <a:r>
              <a:rPr lang="zh-TW" sz="4800" b="1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祂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0EF09-17D7-DC40-AF2E-0E7C014FE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29B04-8ED7-5E98-25C2-76D46928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1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B1B6D-75A1-E57F-5B7F-8D4BF145B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41ECB-791A-89AA-7AF2-47EBDC53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77" y="764373"/>
            <a:ext cx="10650523" cy="1293028"/>
          </a:xfrm>
        </p:spPr>
        <p:txBody>
          <a:bodyPr>
            <a:normAutofit/>
          </a:bodyPr>
          <a:lstStyle/>
          <a:p>
            <a:pPr marL="57150" marR="0" algn="l">
              <a:lnSpc>
                <a:spcPct val="115000"/>
              </a:lnSpc>
              <a:buNone/>
            </a:pPr>
            <a:r>
              <a:rPr lang="en-US" altLang="zh-CN" sz="4800" b="1">
                <a:solidFill>
                  <a:prstClr val="white"/>
                </a:solidFill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3.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</a:t>
            </a:r>
            <a:r>
              <a:rPr lang="en-US" alt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	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神的信徒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生命改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變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像耶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穌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CDA48-69CA-7732-D3EF-9CF731647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" marR="0">
              <a:lnSpc>
                <a:spcPct val="115000"/>
              </a:lnSpc>
              <a:buNone/>
            </a:pP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我們如果生命有個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真正的悔改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，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內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心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轉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向神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，我們的生命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一定照神的應許改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變與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耶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穌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相似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。</a:t>
            </a:r>
            <a:endParaRPr lang="en-US" altLang="zh-TW" sz="2800">
              <a:effectLst/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pPr marL="57150" marR="0">
              <a:lnSpc>
                <a:spcPct val="115000"/>
              </a:lnSpc>
              <a:buNone/>
            </a:pP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門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徒被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稱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為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基督徒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是因為他們的生命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像基督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，有神的仁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愛與聖潔（徒11:26） 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。</a:t>
            </a:r>
            <a:endParaRPr lang="en-US" altLang="zh-TW" sz="2800">
              <a:effectLst/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pPr marL="57150" marR="0">
              <a:lnSpc>
                <a:spcPct val="115000"/>
              </a:lnSpc>
              <a:buNone/>
            </a:pP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在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舊約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歷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史中，凡以信為本的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舊約聖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徒，都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順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服神，生命見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證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神的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偉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大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與聖潔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。他們是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神的人，如挪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亞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，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亞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伯拉罕，撒拉等。他們因信得了美好的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證據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（希11：39）。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F31FD-C8E7-1A46-1DFB-9B0F0FE8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8F5C3-C6B7-5242-C5FA-7F02DBD0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6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C0B0A-6F3A-A822-FF63-CBFBD685E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DE8D3-4EBD-BCBC-ADAF-30B3659B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9" y="764373"/>
            <a:ext cx="10751191" cy="1293028"/>
          </a:xfrm>
        </p:spPr>
        <p:txBody>
          <a:bodyPr>
            <a:normAutofit/>
          </a:bodyPr>
          <a:lstStyle/>
          <a:p>
            <a:pPr marL="57150" marR="0" algn="l">
              <a:lnSpc>
                <a:spcPct val="115000"/>
              </a:lnSpc>
              <a:buNone/>
            </a:pPr>
            <a:r>
              <a:rPr lang="en-US" alt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3.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神的信徒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生命改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變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像耶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穌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9E34A-512D-96F0-8EA5-88060D873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marR="0" lvl="0" indent="-2286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但也有反面的例子：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zh-TW" altLang="en-US" sz="2800"/>
              <a:t>祭司以利的兒子不是以信為本的人，雖然他們照血統稱為神的祭司，好像在事奉神，但是他們的生命沒有悔改轉向神。</a:t>
            </a:r>
            <a:endParaRPr lang="en-US" altLang="zh-TW" sz="2800"/>
          </a:p>
          <a:p>
            <a:r>
              <a:rPr lang="zh-TW" altLang="en-US" sz="2800"/>
              <a:t>聖經作者指出他們是不認識神的人，被認為是惡人。他們的不信神，為此，他們藐視神的祭物，即藐視將要來的基督。他們犯姦淫，得罪神被神所審判（撒上</a:t>
            </a:r>
            <a:r>
              <a:rPr lang="en-US" altLang="zh-TW" sz="2800"/>
              <a:t>2:34</a:t>
            </a:r>
            <a:r>
              <a:rPr lang="zh-TW" altLang="en-US" sz="2800"/>
              <a:t>）。</a:t>
            </a:r>
            <a:endParaRPr lang="en-US" sz="2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2980A-10B4-9253-EE4A-486BA68B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0F30D-43C0-0CE0-5052-0256E052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2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CC646-ABBC-A8FA-6BB4-B3FA32171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886B4-BC21-1451-588A-299B9E8B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9" y="764373"/>
            <a:ext cx="10751191" cy="1293028"/>
          </a:xfrm>
        </p:spPr>
        <p:txBody>
          <a:bodyPr>
            <a:normAutofit/>
          </a:bodyPr>
          <a:lstStyle/>
          <a:p>
            <a:pPr marL="57150" marR="0" algn="l">
              <a:lnSpc>
                <a:spcPct val="115000"/>
              </a:lnSpc>
              <a:buNone/>
            </a:pPr>
            <a:r>
              <a:rPr lang="en-US" altLang="zh-TW" sz="4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3.1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.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神的信徒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生命改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變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像耶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穌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D12BC-F543-A4D4-093A-867F3C7B1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只從嘴上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稱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耶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穌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為主，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卻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沒有從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內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心悔改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歸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向信靠神，不照神所吩咐的去行，甚至奉主的名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傳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道，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趕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鬼，行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異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能多可能還沒有真正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神。為此，他們生命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遠離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神，被罪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惡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所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轄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制，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與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神的仁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義聖潔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無份，還沒有進入神的國。</a:t>
            </a:r>
            <a:endParaRPr lang="en-US" altLang="zh-TW" sz="3200">
              <a:effectLst/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相反，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神，從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內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心悔改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歸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向神的人生命會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結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出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聖靈</a:t>
            </a:r>
            <a:r>
              <a:rPr lang="zh-TW" sz="32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的果子（加5:22-23）。</a:t>
            </a:r>
            <a:endParaRPr lang="en-US" sz="360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83C2B-6168-E218-F954-9B13A563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1F789-B8E0-0B1F-1294-AA84A3A1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55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B48E9-5EBB-9928-484A-6A867D4D1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1FDAE-057F-3C2A-A409-6BA0C4C0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marL="0" marR="0" algn="l">
              <a:lnSpc>
                <a:spcPct val="115000"/>
              </a:lnSpc>
              <a:buNone/>
            </a:pPr>
            <a:r>
              <a:rPr lang="en-US" altLang="zh-TW" sz="4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3.2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.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神的生命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漸漸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成熟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榮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耀神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DDE76-1FD0-70DA-955B-FD0A6DC22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神生命必然像耶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穌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，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卻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有一個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逐漸的生命過程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。沒有一個人一出生就成長為一個成熟的人。</a:t>
            </a:r>
            <a:endParaRPr lang="en-US" altLang="zh-TW" sz="2800">
              <a:effectLst/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在基督裡的新生命是需要主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愛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餵養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，在神的教會中</a:t>
            </a:r>
            <a:r>
              <a:rPr lang="zh-TW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漸漸長成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。</a:t>
            </a:r>
            <a:endParaRPr lang="en-US" altLang="zh-TW" sz="2800">
              <a:effectLst/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我們的生命成熟有個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開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始，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並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照主的恩典來成全。</a:t>
            </a:r>
            <a:endParaRPr lang="en-US" altLang="zh-TW" sz="2800">
              <a:effectLst/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耶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穌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說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祂將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永生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賜給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父所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賜給祂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的人（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約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17:2）。差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祂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來者父的意思，就是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祂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所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賜給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子的，叫信子的人一個也不失落，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並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在末日叫他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復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活（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約</a:t>
            </a:r>
            <a:r>
              <a:rPr 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6:39-40）。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21737-6F1C-3A4C-E17C-53ED7548D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52C14-D173-D0C4-4FBE-1926EAC0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04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CDCF1-7D3C-C567-BAD5-B5ACC4D37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C927-544E-CB25-0FC6-E074EDE01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21" y="764373"/>
            <a:ext cx="10684079" cy="1293028"/>
          </a:xfrm>
        </p:spPr>
        <p:txBody>
          <a:bodyPr>
            <a:normAutofit/>
          </a:bodyPr>
          <a:lstStyle/>
          <a:p>
            <a:pPr marL="0" marR="0" algn="l">
              <a:lnSpc>
                <a:spcPct val="115000"/>
              </a:lnSpc>
              <a:buNone/>
            </a:pPr>
            <a:r>
              <a:rPr lang="en-US" altLang="zh-TW" sz="4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3.2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.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神的生命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漸漸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成熟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榮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耀神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0BBCD-2830-8E30-9C5C-ACC972AA6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同時，我們願意照主的話去行，這也是我們確信的依據：</a:t>
            </a:r>
          </a:p>
          <a:p>
            <a:r>
              <a:rPr lang="zh-TW" altLang="en-US" sz="2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所以凡聽見我這話就去行的、好比一個聰明人、把房子蓋在磐石上。雨淋、水沖、風吹、撞著那房子、房子總不倒塌．因為根基立在磐石上。凡聽見我這話不去行的、好比一個無知的人、把房子蓋在沙土上。雨淋、水沖、風吹、撞著那房子、房子就倒塌了．並且倒塌得很大</a:t>
            </a:r>
            <a:r>
              <a:rPr lang="zh-TW" altLang="en-US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（太</a:t>
            </a:r>
            <a:r>
              <a:rPr lang="en-US" altLang="zh-TW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7:24-27</a:t>
            </a:r>
            <a:r>
              <a:rPr lang="zh-TW" altLang="en-US" sz="2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）</a:t>
            </a:r>
          </a:p>
          <a:p>
            <a:pPr marL="0" indent="0">
              <a:buNone/>
            </a:pPr>
            <a:endParaRPr lang="en-US" altLang="zh-TW" sz="2800">
              <a:effectLst/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pPr marL="0" indent="0">
              <a:buNone/>
            </a:pPr>
            <a:endParaRPr lang="zh-TW" altLang="en-US" sz="2800">
              <a:effectLst/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30159-D027-9C7B-9F12-2F47E393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99CDD2-D085-BE62-E3DF-4718F577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58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933A7-D11C-2CCC-4EEF-104810985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EE7D0-F5A0-D90B-5775-43D3BF0F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21" y="764373"/>
            <a:ext cx="10684079" cy="1293028"/>
          </a:xfrm>
        </p:spPr>
        <p:txBody>
          <a:bodyPr>
            <a:normAutofit/>
          </a:bodyPr>
          <a:lstStyle/>
          <a:p>
            <a:pPr marL="0" marR="0" algn="l">
              <a:lnSpc>
                <a:spcPct val="115000"/>
              </a:lnSpc>
              <a:buNone/>
            </a:pPr>
            <a:r>
              <a:rPr lang="en-US" altLang="zh-TW" sz="4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3.2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.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神的生命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漸漸</a:t>
            </a:r>
            <a:r>
              <a:rPr lang="zh-TW" sz="4800">
                <a:solidFill>
                  <a:srgbClr val="FF0000"/>
                </a:solidFill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成熟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榮</a:t>
            </a:r>
            <a:r>
              <a:rPr lang="zh-TW" sz="4800">
                <a:effectLst/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耀神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E1440-FA88-E542-B577-C25070270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" marR="0">
              <a:lnSpc>
                <a:spcPct val="115000"/>
              </a:lnSpc>
              <a:buNone/>
            </a:pP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我們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認識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神，生命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漸漸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長進。要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常常仰望神的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幫</a:t>
            </a:r>
            <a:r>
              <a:rPr lang="zh-TW" altLang="en-US" sz="2800">
                <a:solidFill>
                  <a:srgbClr val="FF0000"/>
                </a:solidFill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助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，使我們可以分辨是非，作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誠實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無過的人，直到基督再來，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並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靠主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結滿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仁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義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果子，叫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榮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耀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頌贊歸與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神（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PMingLiU" panose="02020500000000000000" pitchFamily="18" charset="-120"/>
              </a:rPr>
              <a:t>腓</a:t>
            </a:r>
            <a:r>
              <a:rPr lang="en-US" altLang="zh-CN" sz="2800">
                <a:latin typeface="Cambria" panose="02040503050406030204" pitchFamily="18" charset="0"/>
                <a:ea typeface="STSong"/>
                <a:cs typeface="SimSun" panose="02010600030101010101" pitchFamily="2" charset="-122"/>
              </a:rPr>
              <a:t>1:10-11</a:t>
            </a:r>
            <a:r>
              <a:rPr lang="zh-TW" altLang="en-US" sz="2800">
                <a:latin typeface="STSong"/>
                <a:ea typeface="PMingLiU" panose="02020500000000000000" pitchFamily="18" charset="-120"/>
                <a:cs typeface="SimSun" panose="02010600030101010101" pitchFamily="2" charset="-122"/>
              </a:rPr>
              <a:t>）。</a:t>
            </a:r>
            <a:endParaRPr lang="en-US" sz="3200"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b="0" i="0">
                <a:solidFill>
                  <a:srgbClr val="FF0000"/>
                </a:solidFill>
                <a:effectLst/>
                <a:latin typeface="HeiTi TC"/>
              </a:rPr>
              <a:t>10 </a:t>
            </a:r>
            <a:r>
              <a:rPr lang="zh-TW" altLang="en-US" sz="3200" b="0" i="0">
                <a:solidFill>
                  <a:srgbClr val="FF0000"/>
                </a:solidFill>
                <a:effectLst/>
                <a:latin typeface="HeiTi TC"/>
              </a:rPr>
              <a:t>使你們能分別是非，作誠實無過的人，直到基督的日子；</a:t>
            </a:r>
          </a:p>
          <a:p>
            <a:pPr marL="0" indent="0">
              <a:buNone/>
            </a:pPr>
            <a:r>
              <a:rPr lang="en-US" altLang="zh-TW" sz="3200" b="0" i="0">
                <a:solidFill>
                  <a:srgbClr val="FF0000"/>
                </a:solidFill>
                <a:effectLst/>
                <a:latin typeface="HeiTi TC"/>
              </a:rPr>
              <a:t>11 </a:t>
            </a:r>
            <a:r>
              <a:rPr lang="zh-TW" altLang="en-US" sz="3200" b="0" i="0">
                <a:solidFill>
                  <a:srgbClr val="FF0000"/>
                </a:solidFill>
                <a:effectLst/>
                <a:latin typeface="HeiTi TC"/>
              </a:rPr>
              <a:t>並靠着耶穌基督結滿了仁義的果子，叫榮耀稱讚歸與神。</a:t>
            </a:r>
            <a:endParaRPr lang="zh-TW" altLang="en-US" sz="2400" b="0" i="0">
              <a:solidFill>
                <a:srgbClr val="FF0000"/>
              </a:solidFill>
              <a:effectLst/>
              <a:latin typeface="HeiTi TC"/>
            </a:endParaRPr>
          </a:p>
          <a:p>
            <a:pPr marL="0" indent="0">
              <a:buNone/>
            </a:pPr>
            <a:r>
              <a:rPr lang="en-US" altLang="zh-TW" sz="2000" b="0" i="0">
                <a:effectLst/>
                <a:latin typeface="Lucida Console" panose="020B0609040504020204" pitchFamily="49" charset="0"/>
              </a:rPr>
              <a:t> </a:t>
            </a:r>
            <a:r>
              <a:rPr lang="zh-TW" altLang="en-US" sz="2000" b="0" i="0">
                <a:solidFill>
                  <a:srgbClr val="000000"/>
                </a:solidFill>
                <a:effectLst/>
                <a:latin typeface="HeiTi TC"/>
              </a:rPr>
              <a:t>並靠着耶穌基督結滿了仁義的果子，叫榮耀稱讚歸與神。</a:t>
            </a:r>
            <a:endParaRPr lang="en-US" altLang="zh-TW" sz="2800">
              <a:effectLst/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pPr marL="0" indent="0">
              <a:buNone/>
            </a:pPr>
            <a:endParaRPr lang="zh-TW" altLang="en-US" sz="2800">
              <a:effectLst/>
              <a:latin typeface="STSong"/>
              <a:ea typeface="PMingLiU" panose="02020500000000000000" pitchFamily="18" charset="-120"/>
              <a:cs typeface="SimSun" panose="02010600030101010101" pitchFamily="2" charset="-122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37655-BA1E-2138-DB7C-929C7652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D5AD4-F471-202E-1DAC-59E363360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49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一．認識真神與永生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耶穌的禱告讓我們知道</a:t>
            </a:r>
            <a:r>
              <a:rPr lang="en-US" altLang="zh-TW" sz="3200"/>
              <a:t>: </a:t>
            </a:r>
            <a:r>
              <a:rPr lang="zh-TW" altLang="en-US" sz="3200" b="1">
                <a:solidFill>
                  <a:srgbClr val="FF0000"/>
                </a:solidFill>
              </a:rPr>
              <a:t>認識真神與耶穌基督</a:t>
            </a:r>
            <a:r>
              <a:rPr lang="zh-TW" altLang="en-US" sz="3200"/>
              <a:t>就是</a:t>
            </a:r>
            <a:r>
              <a:rPr lang="zh-TW" altLang="en-US" sz="3200" b="1">
                <a:solidFill>
                  <a:srgbClr val="FF0000"/>
                </a:solidFill>
              </a:rPr>
              <a:t>永生</a:t>
            </a:r>
            <a:r>
              <a:rPr lang="zh-TW" altLang="en-US" sz="3200"/>
              <a:t>。</a:t>
            </a:r>
            <a:endParaRPr lang="en-US" altLang="zh-TW" sz="3200"/>
          </a:p>
          <a:p>
            <a:r>
              <a:rPr lang="zh-TW" altLang="en-US" sz="3200"/>
              <a:t>首先，祂告訴我們</a:t>
            </a:r>
            <a:r>
              <a:rPr lang="zh-TW" altLang="en-US" sz="3200" b="1">
                <a:solidFill>
                  <a:srgbClr val="FF0000"/>
                </a:solidFill>
              </a:rPr>
              <a:t>只有一位真神</a:t>
            </a:r>
            <a:r>
              <a:rPr lang="zh-TW" altLang="en-US" sz="3200"/>
              <a:t>，這位真神差遣祂的獨生子，給祂權柄管理凡有血氣的，並通過祂在十字架的代贖，將永生賜給神所揀選的人。</a:t>
            </a:r>
            <a:endParaRPr lang="en-US" altLang="zh-TW" sz="3200"/>
          </a:p>
          <a:p>
            <a:r>
              <a:rPr lang="zh-TW" altLang="en-US" sz="3200"/>
              <a:t>另外，永生基於對神的認識。</a:t>
            </a:r>
            <a:endParaRPr lang="en-US" sz="32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EED40-CF0B-3DF5-4F3C-1B316AA3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2B083-8C7C-4DF2-8B36-0992AE5B0BF8}" type="datetime1">
              <a:rPr lang="en-US" smtClean="0"/>
              <a:t>9/6/2025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A3B4F-6C7A-830E-3BC9-475AFABF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9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一．認識真神與永生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11" y="1690688"/>
            <a:ext cx="10515600" cy="4251960"/>
          </a:xfrm>
        </p:spPr>
        <p:txBody>
          <a:bodyPr>
            <a:normAutofit/>
          </a:bodyPr>
          <a:lstStyle/>
          <a:p>
            <a:r>
              <a:rPr lang="zh-TW" altLang="en-US" sz="4800"/>
              <a:t>什麼是認識呢？</a:t>
            </a:r>
            <a:endParaRPr lang="en-US" altLang="zh-TW" sz="4800"/>
          </a:p>
          <a:p>
            <a:pPr marL="0" indent="0">
              <a:buNone/>
            </a:pPr>
            <a:endParaRPr lang="en-US" sz="40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9C636-1851-2E67-BCE0-B2E64DFE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68F3-D319-44EA-8698-C2CED613B2B2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6E824-7D87-6235-757F-BD5BB76E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7EA355-CC6D-FE49-A331-6501C5353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748" y="2833276"/>
            <a:ext cx="6642735" cy="33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89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一．認識真神與永生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認識神不但是對神</a:t>
            </a:r>
            <a:r>
              <a:rPr lang="zh-TW" altLang="en-US" sz="3200" b="1">
                <a:solidFill>
                  <a:srgbClr val="FF0000"/>
                </a:solidFill>
              </a:rPr>
              <a:t>知識上</a:t>
            </a:r>
            <a:r>
              <a:rPr lang="zh-TW" altLang="en-US" sz="3200"/>
              <a:t>的了解，而是人在</a:t>
            </a:r>
            <a:r>
              <a:rPr lang="zh-TW" altLang="en-US" sz="3200" b="1">
                <a:solidFill>
                  <a:srgbClr val="FF0000"/>
                </a:solidFill>
              </a:rPr>
              <a:t>生命中</a:t>
            </a:r>
            <a:r>
              <a:rPr lang="zh-TW" altLang="en-US" sz="3200"/>
              <a:t>與神建立</a:t>
            </a:r>
            <a:r>
              <a:rPr lang="zh-TW" altLang="en-US" sz="3200" b="1">
                <a:solidFill>
                  <a:srgbClr val="FF0000"/>
                </a:solidFill>
              </a:rPr>
              <a:t>和好的關係</a:t>
            </a:r>
            <a:r>
              <a:rPr lang="zh-TW" altLang="en-US" sz="3200"/>
              <a:t>。</a:t>
            </a:r>
            <a:endParaRPr lang="en-US" altLang="zh-TW" sz="3200"/>
          </a:p>
          <a:p>
            <a:r>
              <a:rPr lang="zh-TW" altLang="en-US" sz="3200"/>
              <a:t>這關係</a:t>
            </a:r>
            <a:r>
              <a:rPr lang="zh-TW" altLang="en-US" sz="3200" b="1">
                <a:solidFill>
                  <a:srgbClr val="FF0000"/>
                </a:solidFill>
              </a:rPr>
              <a:t>第一表現</a:t>
            </a:r>
            <a:r>
              <a:rPr lang="zh-TW" altLang="en-US" sz="3200"/>
              <a:t>是我們從不接待神</a:t>
            </a:r>
            <a:r>
              <a:rPr lang="zh-TW" altLang="en-US" sz="3200" b="1">
                <a:solidFill>
                  <a:srgbClr val="FF0000"/>
                </a:solidFill>
              </a:rPr>
              <a:t>回轉信靠神</a:t>
            </a:r>
            <a:r>
              <a:rPr lang="zh-TW" altLang="en-US" sz="3200"/>
              <a:t>。</a:t>
            </a:r>
            <a:endParaRPr lang="en-US" altLang="zh-TW" sz="3200"/>
          </a:p>
          <a:p>
            <a:r>
              <a:rPr lang="zh-TW" altLang="en-US" sz="3200"/>
              <a:t>在約翰福音開門見山：“</a:t>
            </a:r>
            <a:r>
              <a:rPr lang="zh-TW" altLang="en-US" sz="3200" b="1">
                <a:solidFill>
                  <a:srgbClr val="FF0000"/>
                </a:solidFill>
              </a:rPr>
              <a:t>凡接待祂的、就是信祂名的人</a:t>
            </a:r>
            <a:r>
              <a:rPr lang="zh-TW" altLang="en-US" sz="3200"/>
              <a:t>”（約  </a:t>
            </a:r>
            <a:r>
              <a:rPr lang="en-US" altLang="zh-TW" sz="3200">
                <a:latin typeface="Calibri Light" panose="020F0302020204030204" pitchFamily="34" charset="0"/>
                <a:cs typeface="Calibri Light" panose="020F0302020204030204" pitchFamily="34" charset="0"/>
              </a:rPr>
              <a:t>1:12a</a:t>
            </a:r>
            <a:r>
              <a:rPr lang="zh-TW" altLang="en-US" sz="3200"/>
              <a:t>）。</a:t>
            </a:r>
          </a:p>
          <a:p>
            <a:r>
              <a:rPr lang="zh-TW" altLang="en-US" sz="3200"/>
              <a:t>聖父在基督裏將永生賜給人（約</a:t>
            </a:r>
            <a:r>
              <a:rPr lang="en-US" altLang="zh-TW" sz="3200">
                <a:latin typeface="Calibri Light" panose="020F0302020204030204" pitchFamily="34" charset="0"/>
                <a:cs typeface="Calibri Light" panose="020F0302020204030204" pitchFamily="34" charset="0"/>
              </a:rPr>
              <a:t>17:2</a:t>
            </a:r>
            <a:r>
              <a:rPr lang="en-US" altLang="zh-TW" sz="3200"/>
              <a:t> )</a:t>
            </a:r>
            <a:r>
              <a:rPr lang="zh-TW" altLang="en-US" sz="3200"/>
              <a:t>，人得永生要接待信靠聖子。所以認識神的</a:t>
            </a:r>
            <a:r>
              <a:rPr lang="zh-TW" altLang="en-US" sz="3200" b="1">
                <a:solidFill>
                  <a:srgbClr val="FF0000"/>
                </a:solidFill>
              </a:rPr>
              <a:t>第一表現</a:t>
            </a:r>
            <a:r>
              <a:rPr lang="zh-TW" altLang="en-US" sz="3200"/>
              <a:t>是在</a:t>
            </a:r>
            <a:r>
              <a:rPr lang="zh-TW" altLang="en-US" sz="3200" b="1">
                <a:solidFill>
                  <a:srgbClr val="FF0000"/>
                </a:solidFill>
              </a:rPr>
              <a:t>生命中接待耶穌</a:t>
            </a:r>
            <a:r>
              <a:rPr lang="zh-TW" altLang="en-US" sz="3200" b="1"/>
              <a:t>，信靠他</a:t>
            </a:r>
            <a:r>
              <a:rPr lang="zh-TW" altLang="en-US" sz="3200"/>
              <a:t>。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ADC4-DF3A-353C-25AC-83D8E5D6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CFA0B-93B9-4782-B4E4-3305D07F60F1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20242-BD03-E059-FAA8-62929793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8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B3C9-5ADC-9762-C1CD-34C612D3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9" y="764373"/>
            <a:ext cx="10751191" cy="1293028"/>
          </a:xfrm>
        </p:spPr>
        <p:txBody>
          <a:bodyPr>
            <a:noAutofit/>
          </a:bodyPr>
          <a:lstStyle/>
          <a:p>
            <a:pPr algn="l"/>
            <a:r>
              <a:rPr lang="zh-CN" altLang="en-US" sz="4000"/>
              <a:t>問題 </a:t>
            </a:r>
            <a:r>
              <a:rPr lang="en-US" altLang="zh-CN" sz="400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zh-CN" altLang="en-US" sz="4000"/>
              <a:t>：上帝有幾個位格？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E0DFA-B711-1FA5-EDA3-54ECB112E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692" y="2057401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800">
                <a:latin typeface="+mn-ea"/>
              </a:rPr>
              <a:t>答 ：獨一真實永活的上帝有三個位格：聖父，聖子和聖靈。 這三個位格同質、同權又同榮。</a:t>
            </a:r>
          </a:p>
          <a:p>
            <a:pPr marL="0" indent="0">
              <a:buNone/>
            </a:pPr>
            <a:endParaRPr lang="en-US" altLang="zh-CN" sz="2800">
              <a:latin typeface="+mn-ea"/>
            </a:endParaRPr>
          </a:p>
          <a:p>
            <a:pPr marL="0" indent="0">
              <a:buNone/>
            </a:pPr>
            <a:r>
              <a:rPr lang="zh-CN" altLang="en-US" sz="2800">
                <a:latin typeface="+mn-ea"/>
              </a:rPr>
              <a:t>哥林多後書</a:t>
            </a:r>
            <a:r>
              <a:rPr lang="en-US" altLang="zh-CN" sz="2800">
                <a:latin typeface="+mn-ea"/>
              </a:rPr>
              <a:t>13:14	  </a:t>
            </a:r>
            <a:r>
              <a:rPr lang="zh-CN" altLang="en-US" sz="2800">
                <a:solidFill>
                  <a:srgbClr val="FF0000"/>
                </a:solidFill>
                <a:latin typeface="+mn-ea"/>
              </a:rPr>
              <a:t>願主</a:t>
            </a:r>
            <a:r>
              <a:rPr lang="zh-CN" altLang="en-US" sz="2800" b="1">
                <a:solidFill>
                  <a:srgbClr val="FF0000"/>
                </a:solidFill>
                <a:latin typeface="+mn-ea"/>
              </a:rPr>
              <a:t>耶穌基督</a:t>
            </a:r>
            <a:r>
              <a:rPr lang="zh-CN" altLang="en-US" sz="2800">
                <a:solidFill>
                  <a:srgbClr val="FF0000"/>
                </a:solidFill>
                <a:latin typeface="+mn-ea"/>
              </a:rPr>
              <a:t>的恩惠、</a:t>
            </a:r>
            <a:r>
              <a:rPr lang="zh-CN" altLang="en-US" sz="2800" b="1">
                <a:solidFill>
                  <a:srgbClr val="FF0000"/>
                </a:solidFill>
                <a:latin typeface="+mn-ea"/>
              </a:rPr>
              <a:t>上帝</a:t>
            </a:r>
            <a:r>
              <a:rPr lang="zh-CN" altLang="en-US" sz="2800">
                <a:solidFill>
                  <a:srgbClr val="FF0000"/>
                </a:solidFill>
                <a:latin typeface="+mn-ea"/>
              </a:rPr>
              <a:t>的慈愛、</a:t>
            </a:r>
            <a:r>
              <a:rPr lang="zh-CN" altLang="en-US" sz="2800" b="1">
                <a:solidFill>
                  <a:srgbClr val="FF0000"/>
                </a:solidFill>
                <a:latin typeface="+mn-ea"/>
              </a:rPr>
              <a:t>聖靈</a:t>
            </a:r>
            <a:r>
              <a:rPr lang="zh-CN" altLang="en-US" sz="2800">
                <a:solidFill>
                  <a:srgbClr val="FF0000"/>
                </a:solidFill>
                <a:latin typeface="+mn-ea"/>
              </a:rPr>
              <a:t>的感動，常與你們眾人同在！</a:t>
            </a:r>
          </a:p>
          <a:p>
            <a:endParaRPr lang="zh-CN" altLang="en-US" sz="2800">
              <a:latin typeface="+mn-ea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999A6-D57C-7424-3E60-A1993E87C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7CAD8-DD04-7577-DC8A-DC3C5D65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742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一．認識真神與永生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solidFill>
                  <a:srgbClr val="FF0000"/>
                </a:solidFill>
              </a:rPr>
              <a:t>同時</a:t>
            </a:r>
            <a:r>
              <a:rPr lang="zh-TW" altLang="en-US" sz="4000"/>
              <a:t>，這和好的關係表現在</a:t>
            </a:r>
            <a:r>
              <a:rPr lang="zh-TW" altLang="en-US" sz="4000" b="1">
                <a:solidFill>
                  <a:srgbClr val="FF0000"/>
                </a:solidFill>
              </a:rPr>
              <a:t>人對神的順服</a:t>
            </a:r>
            <a:r>
              <a:rPr lang="zh-TW" altLang="en-US" sz="4000"/>
              <a:t>。</a:t>
            </a:r>
            <a:endParaRPr lang="en-US" altLang="zh-TW" sz="4000"/>
          </a:p>
          <a:p>
            <a:r>
              <a:rPr lang="zh-TW" altLang="en-US" sz="4000"/>
              <a:t>聖父賜耶穌權柄管理凡有血氣的（第  </a:t>
            </a:r>
            <a:r>
              <a:rPr lang="en-US" altLang="zh-TW" sz="4000">
                <a:latin typeface="Calibri Light" panose="020F0302020204030204" pitchFamily="34" charset="0"/>
                <a:cs typeface="Calibri Light" panose="020F0302020204030204" pitchFamily="34" charset="0"/>
              </a:rPr>
              <a:t>2 </a:t>
            </a:r>
            <a:r>
              <a:rPr lang="en-US" altLang="zh-TW" sz="4000"/>
              <a:t> </a:t>
            </a:r>
            <a:r>
              <a:rPr lang="zh-TW" altLang="en-US" sz="4000"/>
              <a:t>節），認識神意味著人</a:t>
            </a:r>
            <a:r>
              <a:rPr lang="zh-TW" altLang="en-US" sz="4000" b="1">
                <a:solidFill>
                  <a:srgbClr val="FF0000"/>
                </a:solidFill>
              </a:rPr>
              <a:t>順服</a:t>
            </a:r>
            <a:r>
              <a:rPr lang="zh-TW" altLang="en-US" sz="4000"/>
              <a:t>在基督管理的權柄之下。</a:t>
            </a:r>
          </a:p>
          <a:p>
            <a:r>
              <a:rPr lang="zh-TW" altLang="en-US" sz="4000"/>
              <a:t>一個認為自己認識神的人</a:t>
            </a:r>
            <a:r>
              <a:rPr lang="zh-TW" altLang="en-US" sz="4000" u="sng"/>
              <a:t>若一直不能順服</a:t>
            </a:r>
            <a:r>
              <a:rPr lang="zh-TW" altLang="en-US" sz="4000"/>
              <a:t>基督的命令與權柄，那就</a:t>
            </a:r>
            <a:r>
              <a:rPr lang="zh-TW" altLang="en-US" sz="4000" u="sng"/>
              <a:t>談不上是認識神</a:t>
            </a:r>
            <a:r>
              <a:rPr lang="zh-TW" altLang="en-US" sz="4000"/>
              <a:t>。</a:t>
            </a:r>
          </a:p>
          <a:p>
            <a:endParaRPr lang="zh-TW" altLang="en-US" sz="4000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D97C9-EF6B-A77E-5354-291ABF2AE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E335-9B88-4FE3-9447-0F48418BADF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41CDA-98FB-22A8-7614-424ACBF8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83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一．認識真神與永生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solidFill>
                  <a:srgbClr val="FF0000"/>
                </a:solidFill>
              </a:rPr>
              <a:t>再者</a:t>
            </a:r>
            <a:r>
              <a:rPr lang="zh-TW" altLang="en-US" sz="4000"/>
              <a:t>，認識神是</a:t>
            </a:r>
            <a:r>
              <a:rPr lang="zh-TW" altLang="en-US" sz="4400" b="1">
                <a:solidFill>
                  <a:srgbClr val="FF0000"/>
                </a:solidFill>
              </a:rPr>
              <a:t>讓神在我們生命中得榮耀</a:t>
            </a:r>
            <a:r>
              <a:rPr lang="zh-TW" altLang="en-US" sz="4000"/>
              <a:t>。</a:t>
            </a:r>
          </a:p>
          <a:p>
            <a:r>
              <a:rPr lang="zh-TW" altLang="en-US" sz="4000"/>
              <a:t>神的救贖是讓基督得榮耀（</a:t>
            </a:r>
            <a:r>
              <a:rPr lang="zh-TW" altLang="en-US" sz="4000">
                <a:latin typeface="Candara Light" panose="020E0502030303020204" pitchFamily="34" charset="0"/>
              </a:rPr>
              <a:t>第</a:t>
            </a:r>
            <a:r>
              <a:rPr lang="en-US" altLang="zh-TW" sz="4000">
                <a:latin typeface="Candara Light" panose="020E0502030303020204" pitchFamily="34" charset="0"/>
              </a:rPr>
              <a:t>1 </a:t>
            </a:r>
            <a:r>
              <a:rPr lang="zh-TW" altLang="en-US" sz="4000">
                <a:latin typeface="Candara Light" panose="020E0502030303020204" pitchFamily="34" charset="0"/>
              </a:rPr>
              <a:t>節</a:t>
            </a:r>
            <a:r>
              <a:rPr lang="zh-TW" altLang="en-US" sz="4000"/>
              <a:t>），所以我們這些得永生的人在我們的生命中</a:t>
            </a:r>
            <a:r>
              <a:rPr lang="zh-TW" altLang="en-US" sz="4400" b="1">
                <a:solidFill>
                  <a:srgbClr val="FF0000"/>
                </a:solidFill>
              </a:rPr>
              <a:t>所作所為讓基督得榮耀</a:t>
            </a:r>
            <a:r>
              <a:rPr lang="zh-TW" altLang="en-US" sz="4000"/>
              <a:t>。叫人看見我們的好行為，將榮耀歸給神。</a:t>
            </a:r>
          </a:p>
          <a:p>
            <a:endParaRPr lang="zh-TW" altLang="en-US" sz="3600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3A3AD-B300-58DF-F0C1-E6499DAED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39-6194-4593-942E-C9EB9284F814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B3D8E-B6CB-C76A-95A9-3465517D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81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一．認識真神與永生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/>
              <a:t>所以，認識神是在我們生命中</a:t>
            </a:r>
            <a:r>
              <a:rPr lang="en-US" altLang="zh-TW" sz="480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4400"/>
              <a:t>信靠神，</a:t>
            </a:r>
            <a:endParaRPr lang="en-US" altLang="zh-TW" sz="440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4400"/>
              <a:t>順服神</a:t>
            </a:r>
            <a:r>
              <a:rPr lang="en-US" altLang="zh-TW" sz="4400"/>
              <a:t>,</a:t>
            </a:r>
            <a:r>
              <a:rPr lang="zh-TW" altLang="en-US" sz="4400"/>
              <a:t>，</a:t>
            </a:r>
            <a:endParaRPr lang="en-US" altLang="zh-TW" sz="440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4400"/>
              <a:t>榮耀神。</a:t>
            </a:r>
          </a:p>
          <a:p>
            <a:endParaRPr lang="zh-TW" alt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C260A-0F04-6B1C-3633-125EED935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535A7-EFE2-41B3-A411-89320C928670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34035-281F-66BA-E325-F140F797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699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三． 認識神的作為</a:t>
            </a:r>
            <a:r>
              <a:rPr lang="en-US" altLang="zh-TW"/>
              <a:t>	</a:t>
            </a:r>
            <a:r>
              <a:rPr lang="zh-TW" altLang="en-US" sz="4800"/>
              <a:t>創造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/>
              <a:t>聖經在一開始就告訴我們“起初</a:t>
            </a:r>
            <a:r>
              <a:rPr lang="zh-TW" altLang="en-US" sz="3600" b="1">
                <a:solidFill>
                  <a:srgbClr val="FF0000"/>
                </a:solidFill>
              </a:rPr>
              <a:t>神創造天地</a:t>
            </a:r>
            <a:r>
              <a:rPr lang="zh-TW" altLang="en-US" sz="3600" u="sng"/>
              <a:t>”</a:t>
            </a:r>
            <a:r>
              <a:rPr lang="zh-TW" altLang="en-US" sz="3600"/>
              <a:t>（創 </a:t>
            </a:r>
            <a:r>
              <a:rPr lang="en-US" altLang="zh-TW" sz="3600">
                <a:latin typeface="Calibri Light" panose="020F0302020204030204" pitchFamily="34" charset="0"/>
                <a:cs typeface="Calibri Light" panose="020F0302020204030204" pitchFamily="34" charset="0"/>
              </a:rPr>
              <a:t>1:1</a:t>
            </a:r>
            <a:r>
              <a:rPr lang="zh-TW" altLang="en-US" sz="3600"/>
              <a:t>）。</a:t>
            </a:r>
          </a:p>
          <a:p>
            <a:r>
              <a:rPr lang="zh-TW" altLang="en-US" sz="3600" b="1">
                <a:solidFill>
                  <a:srgbClr val="FF0000"/>
                </a:solidFill>
              </a:rPr>
              <a:t>創造</a:t>
            </a:r>
            <a:r>
              <a:rPr lang="zh-TW" altLang="en-US" sz="3600"/>
              <a:t>是神從無到有的工作，是神奇妙的作為。神在六日造天地，到第七日神造物的工就完畢。</a:t>
            </a:r>
          </a:p>
          <a:p>
            <a:r>
              <a:rPr lang="zh-TW" altLang="en-US" sz="3600"/>
              <a:t>聖經雖然沒有告訴我們神造物的細節，但我們知道天地萬物的造齊是神的作為（創 </a:t>
            </a:r>
            <a:r>
              <a:rPr lang="en-US" altLang="zh-TW" sz="3600">
                <a:latin typeface="Calibri Light" panose="020F0302020204030204" pitchFamily="34" charset="0"/>
                <a:cs typeface="Calibri Light" panose="020F0302020204030204" pitchFamily="34" charset="0"/>
              </a:rPr>
              <a:t>2:1</a:t>
            </a:r>
            <a:r>
              <a:rPr lang="zh-TW" altLang="en-US" sz="3600"/>
              <a:t>）。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AEB82-EB37-4888-9ECB-7894BB2C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60F4-573A-4B62-84A2-B36782A6E41F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8AE2-49C5-2468-2068-4E976EAD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818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三． 認識神的作為</a:t>
            </a:r>
            <a:r>
              <a:rPr lang="en-US" altLang="zh-TW"/>
              <a:t>	</a:t>
            </a:r>
            <a:r>
              <a:rPr lang="zh-TW" altLang="en-US"/>
              <a:t>創造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大衛在聖靈的感動下寫到，“</a:t>
            </a:r>
            <a:r>
              <a:rPr lang="zh-TW" altLang="en-US">
                <a:solidFill>
                  <a:srgbClr val="FF0000"/>
                </a:solidFill>
              </a:rPr>
              <a:t>諸天述說神的榮耀．穹蒼傳揚他的手段</a:t>
            </a:r>
            <a:r>
              <a:rPr lang="zh-TW" altLang="en-US"/>
              <a:t>”（詩 </a:t>
            </a:r>
            <a:r>
              <a:rPr lang="en-US" altLang="zh-TW">
                <a:latin typeface="Calibri Light" panose="020F0302020204030204" pitchFamily="34" charset="0"/>
                <a:cs typeface="Calibri Light" panose="020F0302020204030204" pitchFamily="34" charset="0"/>
              </a:rPr>
              <a:t>19:1</a:t>
            </a:r>
            <a:r>
              <a:rPr lang="zh-TW" altLang="en-US"/>
              <a:t>）。天地萬物的造作表明了神的手段，同時也彰顯了神的榮耀。</a:t>
            </a:r>
          </a:p>
          <a:p>
            <a:r>
              <a:rPr lang="zh-TW" altLang="en-US"/>
              <a:t>當以色列人到了迦南地隨從當地人悖逆神而拜偶像時，神差遣先知以賽亞告訴他們，</a:t>
            </a:r>
            <a:r>
              <a:rPr lang="en-US" altLang="zh-TW"/>
              <a:t>(</a:t>
            </a:r>
            <a:r>
              <a:rPr lang="zh-TW" altLang="en-US"/>
              <a:t>賽 </a:t>
            </a:r>
            <a:r>
              <a:rPr lang="en-US" altLang="zh-TW">
                <a:latin typeface="Calibri Light" panose="020F0302020204030204" pitchFamily="34" charset="0"/>
                <a:cs typeface="Calibri Light" panose="020F0302020204030204" pitchFamily="34" charset="0"/>
              </a:rPr>
              <a:t>44:24</a:t>
            </a:r>
            <a:r>
              <a:rPr lang="zh-TW" altLang="en-US">
                <a:latin typeface="Calibri Light" panose="020F0302020204030204" pitchFamily="34" charset="0"/>
                <a:cs typeface="Calibri Light" panose="020F0302020204030204" pitchFamily="34" charset="0"/>
              </a:rPr>
              <a:t>；</a:t>
            </a:r>
            <a:r>
              <a:rPr lang="en-US" altLang="zh-TW">
                <a:latin typeface="Calibri Light" panose="020F0302020204030204" pitchFamily="34" charset="0"/>
                <a:cs typeface="Calibri Light" panose="020F0302020204030204" pitchFamily="34" charset="0"/>
              </a:rPr>
              <a:t>45:7</a:t>
            </a:r>
            <a:r>
              <a:rPr lang="zh-TW" altLang="en-US">
                <a:latin typeface="Calibri Light" panose="020F0302020204030204" pitchFamily="34" charset="0"/>
                <a:cs typeface="Calibri Light" panose="020F0302020204030204" pitchFamily="34" charset="0"/>
              </a:rPr>
              <a:t>，</a:t>
            </a:r>
            <a:r>
              <a:rPr lang="en-US" altLang="zh-TW">
                <a:latin typeface="Calibri Light" panose="020F0302020204030204" pitchFamily="34" charset="0"/>
                <a:cs typeface="Calibri Light" panose="020F0302020204030204" pitchFamily="34" charset="0"/>
              </a:rPr>
              <a:t>12</a:t>
            </a:r>
            <a:r>
              <a:rPr lang="zh-TW" altLang="en-US"/>
              <a:t>）。</a:t>
            </a:r>
            <a:r>
              <a:rPr lang="zh-TW" altLang="en-US">
                <a:solidFill>
                  <a:srgbClr val="FF0000"/>
                </a:solidFill>
              </a:rPr>
              <a:t>“我耶和華是創造萬物的，是獨自鋪張諸天，鋪開大地的</a:t>
            </a:r>
            <a:r>
              <a:rPr lang="en-US" altLang="zh-TW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r>
              <a:rPr lang="zh-TW" altLang="en-US">
                <a:solidFill>
                  <a:srgbClr val="FF0000"/>
                </a:solidFill>
              </a:rPr>
              <a:t>我造光，又造暗；我施平安，又降災禍；造作這一切的是我耶和華</a:t>
            </a:r>
            <a:r>
              <a:rPr lang="en-US" altLang="zh-TW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r>
              <a:rPr lang="zh-TW" altLang="en-US">
                <a:solidFill>
                  <a:srgbClr val="FF0000"/>
                </a:solidFill>
              </a:rPr>
              <a:t>我造地、又造人在地上、我親手鋪張諸天、天上萬象也是我所命定的”</a:t>
            </a:r>
            <a:endParaRPr lang="zh-TW" altLang="en-US"/>
          </a:p>
          <a:p>
            <a:r>
              <a:rPr lang="zh-TW" altLang="en-US"/>
              <a:t>神還通過先知的口告訴他們凡稱為他名下的人，是為著他自己的榮耀所創造的（賽 </a:t>
            </a:r>
            <a:r>
              <a:rPr lang="en-US" altLang="zh-TW">
                <a:latin typeface="Calibri Light" panose="020F0302020204030204" pitchFamily="34" charset="0"/>
                <a:cs typeface="Calibri Light" panose="020F0302020204030204" pitchFamily="34" charset="0"/>
              </a:rPr>
              <a:t>43:7</a:t>
            </a:r>
            <a:r>
              <a:rPr lang="en-US" altLang="zh-TW"/>
              <a:t>)</a:t>
            </a:r>
            <a:r>
              <a:rPr lang="zh-TW" altLang="en-US"/>
              <a:t>。</a:t>
            </a:r>
          </a:p>
          <a:p>
            <a:endParaRPr lang="zh-TW" alt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01AC3-A30B-05D6-7997-A5CD10AE0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BCBF7-3E3B-49AD-BB7E-C41AC64B833D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81033-4180-82CC-E565-7299F15D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26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三． 認識神的作為</a:t>
            </a:r>
            <a:r>
              <a:rPr lang="en-US" altLang="zh-TW"/>
              <a:t>	</a:t>
            </a:r>
            <a:r>
              <a:rPr lang="zh-TW" altLang="en-US"/>
              <a:t>創造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>
                <a:solidFill>
                  <a:srgbClr val="FF0000"/>
                </a:solidFill>
              </a:rPr>
              <a:t>創造</a:t>
            </a:r>
            <a:r>
              <a:rPr lang="zh-TW" altLang="en-US"/>
              <a:t>是神偉大的工作，</a:t>
            </a:r>
            <a:r>
              <a:rPr lang="zh-TW" altLang="en-US" b="1">
                <a:solidFill>
                  <a:srgbClr val="FF0000"/>
                </a:solidFill>
              </a:rPr>
              <a:t>救贖</a:t>
            </a:r>
            <a:r>
              <a:rPr lang="zh-TW" altLang="en-US"/>
              <a:t>更是神奇妙的作為。</a:t>
            </a:r>
          </a:p>
          <a:p>
            <a:r>
              <a:rPr lang="zh-TW" altLang="en-US"/>
              <a:t>從舊約到新約的歷史就是</a:t>
            </a:r>
            <a:r>
              <a:rPr lang="zh-TW" altLang="en-US" b="1">
                <a:solidFill>
                  <a:srgbClr val="FF0000"/>
                </a:solidFill>
              </a:rPr>
              <a:t>神的救贖的歷史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當人在伊甸園墮落犯罪的那天起，神就開始了祂拯救的計劃。</a:t>
            </a:r>
            <a:endParaRPr lang="en-US" altLang="zh-TW"/>
          </a:p>
          <a:p>
            <a:r>
              <a:rPr lang="zh-TW" altLang="en-US"/>
              <a:t>在祂對蛇的咒詛中，提到蛇與女人彼此為仇，蛇的後裔與女人的後裔彼此為仇，女人的後裔要傷蛇的頭，蛇卻要傷他的腳跟（創 </a:t>
            </a:r>
            <a:r>
              <a:rPr lang="en-US" altLang="zh-TW">
                <a:latin typeface="Calibri Light" panose="020F0302020204030204" pitchFamily="34" charset="0"/>
                <a:cs typeface="Calibri Light" panose="020F0302020204030204" pitchFamily="34" charset="0"/>
              </a:rPr>
              <a:t>3:15</a:t>
            </a:r>
            <a:r>
              <a:rPr lang="zh-TW" altLang="en-US"/>
              <a:t>）。</a:t>
            </a:r>
          </a:p>
          <a:p>
            <a:endParaRPr lang="zh-TW" alt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63902-5EAC-0335-3155-D93BB9E4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DAB4-32AB-45C8-8FDF-73C6509993CA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86B32-635D-AC0F-67D9-EDCD218C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67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三． 認識神的作為</a:t>
            </a:r>
            <a:r>
              <a:rPr lang="en-US" altLang="zh-TW"/>
              <a:t>	</a:t>
            </a:r>
            <a:r>
              <a:rPr lang="zh-TW" altLang="en-US"/>
              <a:t>創造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這裡女人的後裔在原文為單數，特指將來要來的</a:t>
            </a:r>
            <a:r>
              <a:rPr lang="zh-TW" altLang="en-US">
                <a:solidFill>
                  <a:srgbClr val="FF0000"/>
                </a:solidFill>
              </a:rPr>
              <a:t>基督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祂為女子所生，且生在律法以下，要把律法以下的人救贖出來（加 </a:t>
            </a:r>
            <a:r>
              <a:rPr lang="en-US" altLang="zh-TW">
                <a:latin typeface="Calibri Light" panose="020F0302020204030204" pitchFamily="34" charset="0"/>
                <a:cs typeface="Calibri Light" panose="020F0302020204030204" pitchFamily="34" charset="0"/>
              </a:rPr>
              <a:t>4:4-5</a:t>
            </a:r>
            <a:r>
              <a:rPr lang="zh-TW" altLang="en-US"/>
              <a:t>）。</a:t>
            </a:r>
            <a:endParaRPr lang="en-US" altLang="zh-TW"/>
          </a:p>
          <a:p>
            <a:r>
              <a:rPr lang="zh-TW" altLang="en-US"/>
              <a:t>祂藉著死敗壞掌死權的魔鬼，將人從撒旦的權下拯救歸給神，從黑暗歸向光明；使人罪得赦免，與一切成聖的人同得基業（徒 </a:t>
            </a:r>
            <a:r>
              <a:rPr lang="en-US" altLang="zh-TW">
                <a:latin typeface="Calibri Light" panose="020F0302020204030204" pitchFamily="34" charset="0"/>
                <a:cs typeface="Calibri Light" panose="020F0302020204030204" pitchFamily="34" charset="0"/>
              </a:rPr>
              <a:t>26:18</a:t>
            </a:r>
            <a:r>
              <a:rPr lang="zh-TW" altLang="en-US"/>
              <a:t>）。</a:t>
            </a:r>
          </a:p>
          <a:p>
            <a:endParaRPr lang="zh-TW" alt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63902-5EAC-0335-3155-D93BB9E4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DAB4-32AB-45C8-8FDF-73C6509993CA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86B32-635D-AC0F-67D9-EDCD218C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0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B3C9-5ADC-9762-C1CD-34C612D3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438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zh-CN" altLang="en-US" sz="4000"/>
              <a:t>問題 </a:t>
            </a:r>
            <a:r>
              <a:rPr lang="en-US" altLang="zh-CN" sz="400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zh-CN" altLang="en-US" sz="4000"/>
              <a:t>：上帝是怎樣造人的？目的是什麼？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E0DFA-B711-1FA5-EDA3-54ECB112E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200"/>
              <a:t>答 ：上帝按照自己的形像造了男人和女人，為了讓我們認識他、愛他、與他同住，並榮耀他。 我們為上帝所造，理應活 出他的榮耀。 </a:t>
            </a:r>
            <a:endParaRPr lang="en-US" altLang="zh-CN" sz="3200"/>
          </a:p>
          <a:p>
            <a:pPr marL="0" indent="0">
              <a:buNone/>
            </a:pPr>
            <a:endParaRPr lang="en-US" altLang="zh-CN" sz="3200"/>
          </a:p>
          <a:p>
            <a:pPr marL="0" indent="0">
              <a:buNone/>
            </a:pPr>
            <a:r>
              <a:rPr lang="zh-CN" altLang="en-US" sz="3200"/>
              <a:t>創世記</a:t>
            </a:r>
            <a:r>
              <a:rPr lang="en-US" altLang="zh-CN" sz="3200"/>
              <a:t>1:</a:t>
            </a:r>
            <a:r>
              <a:rPr lang="zh-CN" altLang="en-US" sz="3200"/>
              <a:t> </a:t>
            </a:r>
            <a:r>
              <a:rPr lang="en-US" altLang="zh-CN" sz="3200"/>
              <a:t>27  </a:t>
            </a:r>
            <a:r>
              <a:rPr lang="zh-CN" altLang="en-US" sz="3200">
                <a:solidFill>
                  <a:srgbClr val="FF0000"/>
                </a:solidFill>
              </a:rPr>
              <a:t>上帝就照著自己的形像造人，乃是照著他的形像造男造女</a:t>
            </a:r>
            <a:r>
              <a:rPr lang="zh-CN" altLang="en-US" sz="3200"/>
              <a:t>。</a:t>
            </a:r>
            <a:endParaRPr lang="en-US" sz="32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999A6-D57C-7424-3E60-A1993E87C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4089-1622-4772-9B76-6639B7732EA7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7CAD8-DD04-7577-DC8A-DC3C5D65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4014214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4400"/>
              <a:t>人如何認識神</a:t>
            </a:r>
            <a:r>
              <a:rPr lang="en-US" altLang="zh-TW" sz="4400"/>
              <a:t>?</a:t>
            </a:r>
            <a:endParaRPr lang="en-US" sz="440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C8B6726-0CB3-F7BE-A7DC-4B9B10852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1"/>
          <a:stretch/>
        </p:blipFill>
        <p:spPr>
          <a:xfrm>
            <a:off x="20" y="-1"/>
            <a:ext cx="12191980" cy="4408344"/>
          </a:xfrm>
          <a:custGeom>
            <a:avLst/>
            <a:gdLst/>
            <a:ahLst/>
            <a:cxnLst/>
            <a:rect l="l" t="t" r="r" b="b"/>
            <a:pathLst>
              <a:path w="12192000" h="4408344">
                <a:moveTo>
                  <a:pt x="0" y="0"/>
                </a:moveTo>
                <a:lnTo>
                  <a:pt x="12192000" y="0"/>
                </a:lnTo>
                <a:lnTo>
                  <a:pt x="12192000" y="4381821"/>
                </a:lnTo>
                <a:lnTo>
                  <a:pt x="11986461" y="4386473"/>
                </a:lnTo>
                <a:cubicBezTo>
                  <a:pt x="11912297" y="4385498"/>
                  <a:pt x="11838168" y="4381870"/>
                  <a:pt x="11764214" y="4375593"/>
                </a:cubicBezTo>
                <a:cubicBezTo>
                  <a:pt x="11656850" y="4367589"/>
                  <a:pt x="11548596" y="4356535"/>
                  <a:pt x="11441995" y="4376864"/>
                </a:cubicBezTo>
                <a:cubicBezTo>
                  <a:pt x="11324975" y="4399353"/>
                  <a:pt x="11208081" y="4399480"/>
                  <a:pt x="11090044" y="4393763"/>
                </a:cubicBezTo>
                <a:cubicBezTo>
                  <a:pt x="10989160" y="4388935"/>
                  <a:pt x="10888657" y="4363523"/>
                  <a:pt x="10787011" y="4390332"/>
                </a:cubicBezTo>
                <a:cubicBezTo>
                  <a:pt x="10776897" y="4391806"/>
                  <a:pt x="10766592" y="4391374"/>
                  <a:pt x="10756643" y="4389062"/>
                </a:cubicBezTo>
                <a:cubicBezTo>
                  <a:pt x="10645468" y="4373688"/>
                  <a:pt x="10533530" y="4386266"/>
                  <a:pt x="10421973" y="4381946"/>
                </a:cubicBezTo>
                <a:cubicBezTo>
                  <a:pt x="10370515" y="4379913"/>
                  <a:pt x="10318040" y="4381057"/>
                  <a:pt x="10267216" y="4375593"/>
                </a:cubicBezTo>
                <a:cubicBezTo>
                  <a:pt x="10150577" y="4363142"/>
                  <a:pt x="10034192" y="4356535"/>
                  <a:pt x="9918824" y="4385885"/>
                </a:cubicBezTo>
                <a:cubicBezTo>
                  <a:pt x="9885153" y="4393801"/>
                  <a:pt x="9850745" y="4398057"/>
                  <a:pt x="9816160" y="4398591"/>
                </a:cubicBezTo>
                <a:cubicBezTo>
                  <a:pt x="9703206" y="4402657"/>
                  <a:pt x="9590632" y="4394906"/>
                  <a:pt x="9478059" y="4388553"/>
                </a:cubicBezTo>
                <a:cubicBezTo>
                  <a:pt x="9399918" y="4384106"/>
                  <a:pt x="9321904" y="4374450"/>
                  <a:pt x="9243637" y="4382582"/>
                </a:cubicBezTo>
                <a:cubicBezTo>
                  <a:pt x="9198150" y="4387283"/>
                  <a:pt x="9152282" y="4387283"/>
                  <a:pt x="9106795" y="4382582"/>
                </a:cubicBezTo>
                <a:cubicBezTo>
                  <a:pt x="9022962" y="4372760"/>
                  <a:pt x="8938380" y="4370930"/>
                  <a:pt x="8854204" y="4377118"/>
                </a:cubicBezTo>
                <a:cubicBezTo>
                  <a:pt x="8728543" y="4387918"/>
                  <a:pt x="8603010" y="4396939"/>
                  <a:pt x="8476969" y="4379786"/>
                </a:cubicBezTo>
                <a:cubicBezTo>
                  <a:pt x="8405486" y="4368554"/>
                  <a:pt x="8332808" y="4367233"/>
                  <a:pt x="8260970" y="4375848"/>
                </a:cubicBezTo>
                <a:cubicBezTo>
                  <a:pt x="8089823" y="4399862"/>
                  <a:pt x="7918295" y="4392111"/>
                  <a:pt x="7746767" y="4382201"/>
                </a:cubicBezTo>
                <a:cubicBezTo>
                  <a:pt x="7632160" y="4375466"/>
                  <a:pt x="7517046" y="4363142"/>
                  <a:pt x="7402693" y="4379405"/>
                </a:cubicBezTo>
                <a:cubicBezTo>
                  <a:pt x="7256831" y="4399734"/>
                  <a:pt x="7110841" y="4393000"/>
                  <a:pt x="6964597" y="4387029"/>
                </a:cubicBezTo>
                <a:cubicBezTo>
                  <a:pt x="6857233" y="4382582"/>
                  <a:pt x="6749742" y="4369113"/>
                  <a:pt x="6642124" y="4385758"/>
                </a:cubicBezTo>
                <a:cubicBezTo>
                  <a:pt x="6631045" y="4387270"/>
                  <a:pt x="6619775" y="4386139"/>
                  <a:pt x="6609216" y="4382455"/>
                </a:cubicBezTo>
                <a:cubicBezTo>
                  <a:pt x="6568379" y="4369012"/>
                  <a:pt x="6524595" y="4367208"/>
                  <a:pt x="6482793" y="4377245"/>
                </a:cubicBezTo>
                <a:cubicBezTo>
                  <a:pt x="6405669" y="4394144"/>
                  <a:pt x="6328672" y="4401513"/>
                  <a:pt x="6250150" y="4386139"/>
                </a:cubicBezTo>
                <a:cubicBezTo>
                  <a:pt x="6217254" y="4379253"/>
                  <a:pt x="6183521" y="4377245"/>
                  <a:pt x="6150028" y="4380168"/>
                </a:cubicBezTo>
                <a:cubicBezTo>
                  <a:pt x="6020175" y="4393128"/>
                  <a:pt x="5890068" y="4388045"/>
                  <a:pt x="5760087" y="4385504"/>
                </a:cubicBezTo>
                <a:cubicBezTo>
                  <a:pt x="5521345" y="4381057"/>
                  <a:pt x="5282477" y="4385504"/>
                  <a:pt x="5044242" y="4362761"/>
                </a:cubicBezTo>
                <a:cubicBezTo>
                  <a:pt x="4979506" y="4356599"/>
                  <a:pt x="4914326" y="4352659"/>
                  <a:pt x="4849272" y="4353438"/>
                </a:cubicBezTo>
                <a:cubicBezTo>
                  <a:pt x="4784218" y="4354216"/>
                  <a:pt x="4719291" y="4359711"/>
                  <a:pt x="4655063" y="4372417"/>
                </a:cubicBezTo>
                <a:cubicBezTo>
                  <a:pt x="4447578" y="4412694"/>
                  <a:pt x="4239457" y="4415236"/>
                  <a:pt x="4029811" y="4398972"/>
                </a:cubicBezTo>
                <a:cubicBezTo>
                  <a:pt x="3943792" y="4392238"/>
                  <a:pt x="3857774" y="4381057"/>
                  <a:pt x="3771375" y="4383217"/>
                </a:cubicBezTo>
                <a:cubicBezTo>
                  <a:pt x="3623225" y="4387156"/>
                  <a:pt x="3474948" y="4379151"/>
                  <a:pt x="3326672" y="4381184"/>
                </a:cubicBezTo>
                <a:cubicBezTo>
                  <a:pt x="3322669" y="4381756"/>
                  <a:pt x="3318578" y="4381222"/>
                  <a:pt x="3314855" y="4379659"/>
                </a:cubicBezTo>
                <a:cubicBezTo>
                  <a:pt x="3278008" y="4354375"/>
                  <a:pt x="3237604" y="4364158"/>
                  <a:pt x="3199487" y="4370765"/>
                </a:cubicBezTo>
                <a:cubicBezTo>
                  <a:pt x="3072810" y="4392746"/>
                  <a:pt x="2946260" y="4403546"/>
                  <a:pt x="2817550" y="4386520"/>
                </a:cubicBezTo>
                <a:cubicBezTo>
                  <a:pt x="2694647" y="4368694"/>
                  <a:pt x="2569990" y="4366471"/>
                  <a:pt x="2446541" y="4379913"/>
                </a:cubicBezTo>
                <a:cubicBezTo>
                  <a:pt x="2276791" y="4399734"/>
                  <a:pt x="2107677" y="4395541"/>
                  <a:pt x="1938308" y="4379913"/>
                </a:cubicBezTo>
                <a:cubicBezTo>
                  <a:pt x="1869570" y="4373561"/>
                  <a:pt x="1799815" y="4362761"/>
                  <a:pt x="1731712" y="4378643"/>
                </a:cubicBezTo>
                <a:cubicBezTo>
                  <a:pt x="1647854" y="4398083"/>
                  <a:pt x="1564250" y="4391730"/>
                  <a:pt x="1480137" y="4387410"/>
                </a:cubicBezTo>
                <a:cubicBezTo>
                  <a:pt x="1373663" y="4381819"/>
                  <a:pt x="1267442" y="4365683"/>
                  <a:pt x="1160586" y="4378389"/>
                </a:cubicBezTo>
                <a:cubicBezTo>
                  <a:pt x="1111161" y="4384233"/>
                  <a:pt x="1062116" y="4393509"/>
                  <a:pt x="1012055" y="4391095"/>
                </a:cubicBezTo>
                <a:cubicBezTo>
                  <a:pt x="873562" y="4384742"/>
                  <a:pt x="735196" y="4377245"/>
                  <a:pt x="596449" y="4378389"/>
                </a:cubicBezTo>
                <a:cubicBezTo>
                  <a:pt x="538383" y="4378770"/>
                  <a:pt x="480699" y="4380676"/>
                  <a:pt x="422887" y="4384869"/>
                </a:cubicBezTo>
                <a:cubicBezTo>
                  <a:pt x="315015" y="4392746"/>
                  <a:pt x="207524" y="4382073"/>
                  <a:pt x="100033" y="4378262"/>
                </a:cubicBezTo>
                <a:lnTo>
                  <a:pt x="0" y="4382743"/>
                </a:lnTo>
                <a:close/>
              </a:path>
            </a:pathLst>
          </a:cu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BE64FDA-8C7C-EC50-D4CA-CB6679949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5511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84C9426-B744-4229-A374-FE4FE169417D}" type="datetime1">
              <a:rPr lang="en-US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9/6/2025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246F1A-FFF1-FFA6-6811-0F4375F0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0744" y="6356350"/>
            <a:ext cx="25511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7CD31F4-64FA-4BA0-9498-67783267A8C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A0F08-3488-BB9C-8153-838C448C03A6}"/>
              </a:ext>
            </a:extLst>
          </p:cNvPr>
          <p:cNvSpPr txBox="1"/>
          <p:nvPr/>
        </p:nvSpPr>
        <p:spPr>
          <a:xfrm>
            <a:off x="5279666" y="4777739"/>
            <a:ext cx="6272254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前不見古人，後不見來者。</a:t>
            </a:r>
            <a:endParaRPr kumimoji="0" lang="en-US" altLang="zh-TW" sz="28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念天地之悠悠，獨愴然而涕下。</a:t>
            </a:r>
            <a:endParaRPr kumimoji="0" lang="en-US" altLang="zh-TW" sz="28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86699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人如何認識神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/>
              <a:t>神願意被人認識</a:t>
            </a:r>
            <a:r>
              <a:rPr lang="en-US" altLang="zh-TW" sz="2800">
                <a:latin typeface="Calibri Light" panose="020F0302020204030204" pitchFamily="34" charset="0"/>
                <a:cs typeface="Calibri Light" panose="020F0302020204030204" pitchFamily="34" charset="0"/>
              </a:rPr>
              <a:t>!!!</a:t>
            </a:r>
          </a:p>
          <a:p>
            <a:r>
              <a:rPr lang="zh-CN" altLang="en-US" sz="2800"/>
              <a:t>自然啟示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詩篇</a:t>
            </a:r>
            <a:r>
              <a:rPr lang="en-US" altLang="zh-TW" sz="3200">
                <a:latin typeface="Times New Roman" panose="02020603050405020304" pitchFamily="18" charset="0"/>
                <a:cs typeface="Times New Roman" panose="02020603050405020304" pitchFamily="18" charset="0"/>
              </a:rPr>
              <a:t>33:6  </a:t>
            </a:r>
            <a:r>
              <a:rPr lang="zh-TW" altLang="en-US" sz="2800">
                <a:solidFill>
                  <a:srgbClr val="FF0000"/>
                </a:solidFill>
              </a:rPr>
              <a:t>諸天藉耶和華的命而造；萬象藉他口中的氣而成。</a:t>
            </a:r>
            <a:endParaRPr lang="en-US" altLang="zh-CN" sz="4000">
              <a:solidFill>
                <a:srgbClr val="FF0000"/>
              </a:solidFill>
            </a:endParaRPr>
          </a:p>
          <a:p>
            <a:r>
              <a:rPr lang="zh-CN" altLang="en-US" sz="2800"/>
              <a:t>特別啟示</a:t>
            </a:r>
            <a:endParaRPr lang="en-US" altLang="zh-TW" sz="2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4C3E-26AB-B182-28D8-FB0EE13D5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2F5B-F52C-4982-A6CE-6AA7E1D57E63}" type="datetime1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9/6/2025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29164-60C0-1A11-61BF-B2F2E16E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75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E3F-B1C9-D2F8-89B6-BD29A971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人如何認識神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?	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477B-33E7-9A23-136F-C5802965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/>
              <a:t>人</a:t>
            </a:r>
            <a:r>
              <a:rPr lang="zh-CN" altLang="en-US" sz="4400"/>
              <a:t>得天獨厚的條件</a:t>
            </a:r>
            <a:endParaRPr lang="en-US" altLang="zh-TW" sz="4400"/>
          </a:p>
          <a:p>
            <a:r>
              <a:rPr lang="zh-CN" altLang="en-US" sz="4400"/>
              <a:t>人體五官</a:t>
            </a:r>
            <a:endParaRPr lang="en-US" altLang="zh-CN" sz="4400"/>
          </a:p>
          <a:p>
            <a:r>
              <a:rPr lang="zh-CN" altLang="en-US" sz="4400"/>
              <a:t>人的智慧</a:t>
            </a:r>
            <a:endParaRPr lang="en-US" altLang="zh-CN" sz="4400"/>
          </a:p>
          <a:p>
            <a:r>
              <a:rPr lang="zh-CN" altLang="en-US" sz="4400"/>
              <a:t>人的情感</a:t>
            </a:r>
            <a:endParaRPr lang="en-US" altLang="zh-TW" sz="32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75900-997E-B70D-D476-4E8254A5C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D1FB-65D7-4A0C-9890-526AE01BC6CF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032F5-516E-B226-52FA-31B8D3D6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89368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3214</TotalTime>
  <Words>3974</Words>
  <Application>Microsoft Office PowerPoint</Application>
  <PresentationFormat>Widescreen</PresentationFormat>
  <Paragraphs>314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FZSSJW--GB1-0</vt:lpstr>
      <vt:lpstr>HeiTi TC</vt:lpstr>
      <vt:lpstr>Microsoft YaHei</vt:lpstr>
      <vt:lpstr>STSong</vt:lpstr>
      <vt:lpstr>Arial</vt:lpstr>
      <vt:lpstr>Calibri</vt:lpstr>
      <vt:lpstr>Calibri Light</vt:lpstr>
      <vt:lpstr>Cambria</vt:lpstr>
      <vt:lpstr>Candara Light</vt:lpstr>
      <vt:lpstr>Century Gothic</vt:lpstr>
      <vt:lpstr>Lucida Console</vt:lpstr>
      <vt:lpstr>Times New Roman</vt:lpstr>
      <vt:lpstr>Wingdings</vt:lpstr>
      <vt:lpstr>Vapor Trail</vt:lpstr>
      <vt:lpstr>第二課  認識真神 回心轉意</vt:lpstr>
      <vt:lpstr>新城要理問答</vt:lpstr>
      <vt:lpstr>問題 1：你無論是生是死，唯一的安慰是什麼？</vt:lpstr>
      <vt:lpstr>問題 2：神是怎樣的？</vt:lpstr>
      <vt:lpstr>問題 3：上帝有幾個位格？</vt:lpstr>
      <vt:lpstr>問題 4：上帝是怎樣造人的？目的是什麼？</vt:lpstr>
      <vt:lpstr>人如何認識神?</vt:lpstr>
      <vt:lpstr>人如何認識神?</vt:lpstr>
      <vt:lpstr>人如何認識神? </vt:lpstr>
      <vt:lpstr>人如何認識神?  自然啟示</vt:lpstr>
      <vt:lpstr>人如何認識神? 自然啟示</vt:lpstr>
      <vt:lpstr>人如何認識神? 自然啟示</vt:lpstr>
      <vt:lpstr>人如何認識神? 自然啟示</vt:lpstr>
      <vt:lpstr>人如何認識神? 自然啟示</vt:lpstr>
      <vt:lpstr>人如何認識神? 自然啟示</vt:lpstr>
      <vt:lpstr>人如何認識神?  特別啟示</vt:lpstr>
      <vt:lpstr>人如何認識神?  特別啟示</vt:lpstr>
      <vt:lpstr>人如何認識神?</vt:lpstr>
      <vt:lpstr>人如何認識神?</vt:lpstr>
      <vt:lpstr>1. 認識真神的所是（祂是誰）與所為</vt:lpstr>
      <vt:lpstr>1. 1 神是自有永有的神</vt:lpstr>
      <vt:lpstr>1.1 神是自有永有的神</vt:lpstr>
      <vt:lpstr>1.1 神是自有永有的神</vt:lpstr>
      <vt:lpstr>1. 1神是自有永有的神</vt:lpstr>
      <vt:lpstr>1. 2神是自有永有的神</vt:lpstr>
      <vt:lpstr>1.2. 創造與拯救是神的作為</vt:lpstr>
      <vt:lpstr>1.2. 創造與拯救是神的作為</vt:lpstr>
      <vt:lpstr>1.2. 創造與拯救是神的作為</vt:lpstr>
      <vt:lpstr>1.2. 創造與拯救是神的作為</vt:lpstr>
      <vt:lpstr>1.2. 創造與拯救是神的作為</vt:lpstr>
      <vt:lpstr>1.2. 創造與拯救是神的作為</vt:lpstr>
      <vt:lpstr>1.2. 創造與拯救是神的作為 </vt:lpstr>
      <vt:lpstr>2 認識是相信神，心意回轉向神</vt:lpstr>
      <vt:lpstr>2.1認識神是相信與接待祂</vt:lpstr>
      <vt:lpstr>2.1.認識神是相信與接待祂</vt:lpstr>
      <vt:lpstr>2.1.認識神是相信與接待祂</vt:lpstr>
      <vt:lpstr>2.1 認識神是相信與接待祂</vt:lpstr>
      <vt:lpstr>2.2 認識神是我們心意的回轉與信靠</vt:lpstr>
      <vt:lpstr>2.2認識神是我們心意的回轉與信靠</vt:lpstr>
      <vt:lpstr>3 認識神使我們結出美善果子榮耀祂</vt:lpstr>
      <vt:lpstr>3.1 認識神的信徒生命改變像耶穌</vt:lpstr>
      <vt:lpstr>3.1認識神的信徒生命改變像耶穌</vt:lpstr>
      <vt:lpstr>3.1.認識神的信徒生命改變像耶穌</vt:lpstr>
      <vt:lpstr>3.2.認識神的生命漸漸成熟榮耀神</vt:lpstr>
      <vt:lpstr>3.2.認識神的生命漸漸成熟榮耀神</vt:lpstr>
      <vt:lpstr>3.2.認識神的生命漸漸成熟榮耀神</vt:lpstr>
      <vt:lpstr>一．認識真神與永生</vt:lpstr>
      <vt:lpstr>一．認識真神與永生</vt:lpstr>
      <vt:lpstr>一．認識真神與永生</vt:lpstr>
      <vt:lpstr>一．認識真神與永生</vt:lpstr>
      <vt:lpstr>一．認識真神與永生</vt:lpstr>
      <vt:lpstr>一．認識真神與永生</vt:lpstr>
      <vt:lpstr>三． 認識神的作為 創造</vt:lpstr>
      <vt:lpstr>三． 認識神的作為 創造</vt:lpstr>
      <vt:lpstr>三． 認識神的作為 創造</vt:lpstr>
      <vt:lpstr>三． 認識神的作為 創造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認識真神 三位⼀體</dc:title>
  <dc:creator>Hans Loy</dc:creator>
  <cp:lastModifiedBy>Hans Loy</cp:lastModifiedBy>
  <cp:revision>26</cp:revision>
  <dcterms:created xsi:type="dcterms:W3CDTF">2022-09-06T17:57:01Z</dcterms:created>
  <dcterms:modified xsi:type="dcterms:W3CDTF">2025-09-07T01:07:04Z</dcterms:modified>
</cp:coreProperties>
</file>