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media/image1.jpeg" ContentType="image/jpeg"/>
  <Override PartName="/ppt/media/image2.jpeg" ContentType="image/jpeg"/>
  <Override PartName="/ppt/media/image3.jpeg" ContentType="image/jpeg"/>
  <Override PartName="/ppt/theme/theme2.xml" ContentType="application/vnd.openxmlformats-officedocument.theme+xml"/>
  <Override PartName="/ppt/media/image4.jpeg" ContentType="image/jpeg"/>
  <Override PartName="/ppt/notesSlides/notesSlide1.xml" ContentType="application/vnd.openxmlformats-officedocument.presentationml.notesSlide+xml"/>
  <Override PartName="/ppt/media/image5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</p:sldIdLst>
  <p:sldSz cx="9144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 b="def" i="def"/>
      <a:tcStyle>
        <a:tcBdr/>
        <a:fill>
          <a:solidFill>
            <a:srgbClr val="E8ECF4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 b="def" i="def"/>
      <a:tcStyle>
        <a:tcBdr/>
        <a:fill>
          <a:solidFill>
            <a:srgbClr val="EFF3E9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 b="def" i="def"/>
      <a:tcStyle>
        <a:tcBdr/>
        <a:fill>
          <a:solidFill>
            <a:srgbClr val="FDEE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hape 129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30" name="Shape 130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n-lt"/>
        <a:ea typeface="+mn-ea"/>
        <a:cs typeface="+mn-cs"/>
        <a:sym typeface="Calibri"/>
      </a:defRPr>
    </a:lvl1pPr>
    <a:lvl2pPr indent="228600" latinLnBrk="0">
      <a:defRPr sz="1200">
        <a:latin typeface="+mn-lt"/>
        <a:ea typeface="+mn-ea"/>
        <a:cs typeface="+mn-cs"/>
        <a:sym typeface="Calibri"/>
      </a:defRPr>
    </a:lvl2pPr>
    <a:lvl3pPr indent="457200" latinLnBrk="0">
      <a:defRPr sz="1200">
        <a:latin typeface="+mn-lt"/>
        <a:ea typeface="+mn-ea"/>
        <a:cs typeface="+mn-cs"/>
        <a:sym typeface="Calibri"/>
      </a:defRPr>
    </a:lvl3pPr>
    <a:lvl4pPr indent="685800" latinLnBrk="0">
      <a:defRPr sz="1200">
        <a:latin typeface="+mn-lt"/>
        <a:ea typeface="+mn-ea"/>
        <a:cs typeface="+mn-cs"/>
        <a:sym typeface="Calibri"/>
      </a:defRPr>
    </a:lvl4pPr>
    <a:lvl5pPr indent="914400" latinLnBrk="0">
      <a:defRPr sz="1200">
        <a:latin typeface="+mn-lt"/>
        <a:ea typeface="+mn-ea"/>
        <a:cs typeface="+mn-cs"/>
        <a:sym typeface="Calibri"/>
      </a:defRPr>
    </a:lvl5pPr>
    <a:lvl6pPr indent="1143000" latinLnBrk="0">
      <a:defRPr sz="1200">
        <a:latin typeface="+mn-lt"/>
        <a:ea typeface="+mn-ea"/>
        <a:cs typeface="+mn-cs"/>
        <a:sym typeface="Calibri"/>
      </a:defRPr>
    </a:lvl6pPr>
    <a:lvl7pPr indent="1371600" latinLnBrk="0">
      <a:defRPr sz="1200">
        <a:latin typeface="+mn-lt"/>
        <a:ea typeface="+mn-ea"/>
        <a:cs typeface="+mn-cs"/>
        <a:sym typeface="Calibri"/>
      </a:defRPr>
    </a:lvl7pPr>
    <a:lvl8pPr indent="1600200" latinLnBrk="0">
      <a:defRPr sz="1200">
        <a:latin typeface="+mn-lt"/>
        <a:ea typeface="+mn-ea"/>
        <a:cs typeface="+mn-cs"/>
        <a:sym typeface="Calibri"/>
      </a:defRPr>
    </a:lvl8pPr>
    <a:lvl9pPr indent="1828800" latinLnBrk="0">
      <a:defRPr sz="1200">
        <a:latin typeface="+mn-lt"/>
        <a:ea typeface="+mn-ea"/>
        <a:cs typeface="+mn-cs"/>
        <a:sym typeface="Calibri"/>
      </a:defRPr>
    </a:lvl9pPr>
  </p:notesStyle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5.xml"/><Relationship Id="rId2" Type="http://schemas.openxmlformats.org/officeDocument/2006/relationships/notesMaster" Target="../notesMasters/notesMaster1.xml"/></Relationships>
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Shape 167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68" name="Shape 168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罪</a:t>
            </a:r>
          </a:p>
          <a:p>
            <a:pPr/>
            <a:r>
              <a:t>过犯：反抗神</a:t>
            </a:r>
          </a:p>
          <a:p>
            <a:pPr/>
            <a:r>
              <a:t>罪孽：扭曲</a:t>
            </a:r>
          </a:p>
          <a:p>
            <a:pPr/>
            <a:r>
              <a:t>罪恶：射不中的</a:t>
            </a:r>
          </a:p>
        </p:txBody>
      </p:sp>
    </p:spTree>
  </p:cSld>
  <p:clrMapOvr>
    <a:masterClrMapping/>
  </p:clrMapOvr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Relationship Id="rId3" Type="http://schemas.openxmlformats.org/officeDocument/2006/relationships/image" Target="../media/image1.png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1pPr>
            <a:lvl2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2pPr>
            <a:lvl3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3pPr>
            <a:lvl4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4pPr>
            <a:lvl5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Rectangle"/>
          <p:cNvSpPr/>
          <p:nvPr/>
        </p:nvSpPr>
        <p:spPr>
          <a:xfrm>
            <a:off x="152400" y="0"/>
            <a:ext cx="1447800" cy="6858000"/>
          </a:xfrm>
          <a:prstGeom prst="rect">
            <a:avLst/>
          </a:prstGeom>
          <a:gradFill>
            <a:gsLst>
              <a:gs pos="0">
                <a:srgbClr val="CEC8BA"/>
              </a:gs>
              <a:gs pos="100000">
                <a:srgbClr val="FFFFFF"/>
              </a:gs>
            </a:gsLst>
          </a:gra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 sz="2400">
                <a:solidFill>
                  <a:srgbClr val="5B524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93" name="Rectangle"/>
          <p:cNvSpPr/>
          <p:nvPr/>
        </p:nvSpPr>
        <p:spPr>
          <a:xfrm>
            <a:off x="1676400" y="0"/>
            <a:ext cx="7467600" cy="1219200"/>
          </a:xfrm>
          <a:prstGeom prst="rect">
            <a:avLst/>
          </a:prstGeom>
          <a:gradFill>
            <a:gsLst>
              <a:gs pos="0">
                <a:srgbClr val="CEC8BA"/>
              </a:gs>
              <a:gs pos="100000">
                <a:srgbClr val="FFFFFF"/>
              </a:gs>
            </a:gsLst>
            <a:path path="circle">
              <a:fillToRect l="37721" t="-19636" r="62278" b="119636"/>
            </a:path>
          </a:gra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 sz="2400">
                <a:solidFill>
                  <a:srgbClr val="5B524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94" name="Rectangle"/>
          <p:cNvSpPr/>
          <p:nvPr/>
        </p:nvSpPr>
        <p:spPr>
          <a:xfrm>
            <a:off x="457200" y="0"/>
            <a:ext cx="1219200" cy="762000"/>
          </a:xfrm>
          <a:prstGeom prst="rect">
            <a:avLst/>
          </a:prstGeom>
          <a:blipFill>
            <a:blip r:embed="rId2"/>
          </a:blip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 sz="2400">
                <a:solidFill>
                  <a:srgbClr val="5B524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95" name="Rectangle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blipFill>
            <a:blip r:embed="rId2"/>
          </a:blip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 sz="2400">
                <a:solidFill>
                  <a:srgbClr val="5B524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pic>
        <p:nvPicPr>
          <p:cNvPr id="96" name="anabnr2.png" descr="anabnr2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228725" y="0"/>
            <a:ext cx="7915275" cy="754063"/>
          </a:xfrm>
          <a:prstGeom prst="rect">
            <a:avLst/>
          </a:prstGeom>
          <a:ln w="12700">
            <a:miter lim="400000"/>
          </a:ln>
        </p:spPr>
      </p:pic>
      <p:sp>
        <p:nvSpPr>
          <p:cNvPr id="97" name="Rectangle"/>
          <p:cNvSpPr/>
          <p:nvPr/>
        </p:nvSpPr>
        <p:spPr>
          <a:xfrm>
            <a:off x="304800" y="457200"/>
            <a:ext cx="2514600" cy="304800"/>
          </a:xfrm>
          <a:prstGeom prst="rect">
            <a:avLst/>
          </a:prstGeom>
          <a:solidFill>
            <a:srgbClr val="FAC164">
              <a:alpha val="50000"/>
            </a:srgbClr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 sz="2400">
                <a:solidFill>
                  <a:srgbClr val="5B524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98" name="Title Text"/>
          <p:cNvSpPr txBox="1"/>
          <p:nvPr>
            <p:ph type="title"/>
          </p:nvPr>
        </p:nvSpPr>
        <p:spPr>
          <a:xfrm>
            <a:off x="1066800" y="838200"/>
            <a:ext cx="7772400" cy="1143000"/>
          </a:xfrm>
          <a:prstGeom prst="rect">
            <a:avLst/>
          </a:prstGeom>
        </p:spPr>
        <p:txBody>
          <a:bodyPr anchor="b"/>
          <a:lstStyle>
            <a:lvl1pPr algn="l" defTabSz="722376">
              <a:defRPr sz="8600">
                <a:solidFill>
                  <a:srgbClr val="2A3D7A"/>
                </a:solidFill>
                <a:latin typeface="Weibei TC Bold"/>
                <a:ea typeface="Weibei TC Bold"/>
                <a:cs typeface="Weibei TC Bold"/>
                <a:sym typeface="Weibei TC Bold"/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99" name="Body Level One…"/>
          <p:cNvSpPr txBox="1"/>
          <p:nvPr>
            <p:ph type="body" idx="1"/>
          </p:nvPr>
        </p:nvSpPr>
        <p:spPr>
          <a:xfrm>
            <a:off x="1066800" y="2101850"/>
            <a:ext cx="7772400" cy="4114800"/>
          </a:xfrm>
          <a:prstGeom prst="rect">
            <a:avLst/>
          </a:prstGeom>
        </p:spPr>
        <p:txBody>
          <a:bodyPr/>
          <a:lstStyle>
            <a:lvl1pPr marL="457200" indent="-457200">
              <a:buClr>
                <a:srgbClr val="A50021"/>
              </a:buClr>
              <a:buSzPct val="75000"/>
              <a:buFontTx/>
              <a:buChar char="■"/>
              <a:defRPr>
                <a:solidFill>
                  <a:srgbClr val="5B524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1092200" indent="-520700">
              <a:buClr>
                <a:srgbClr val="A50021"/>
              </a:buClr>
              <a:buSzPct val="75000"/>
              <a:buFontTx/>
              <a:buChar char="■"/>
              <a:defRPr>
                <a:solidFill>
                  <a:srgbClr val="5B524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446212">
              <a:buClr>
                <a:srgbClr val="A50021"/>
              </a:buClr>
              <a:buSzPct val="70000"/>
              <a:buFontTx/>
              <a:buChar char="■"/>
              <a:defRPr>
                <a:solidFill>
                  <a:srgbClr val="5B524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50070">
              <a:buClr>
                <a:srgbClr val="A50021"/>
              </a:buClr>
              <a:buSzPct val="60000"/>
              <a:buFontTx/>
              <a:buChar char="■"/>
              <a:defRPr>
                <a:solidFill>
                  <a:srgbClr val="5B524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35200" indent="-406400">
              <a:buClr>
                <a:srgbClr val="A50021"/>
              </a:buClr>
              <a:buSzPct val="55000"/>
              <a:buFontTx/>
              <a:buChar char="■"/>
              <a:defRPr>
                <a:solidFill>
                  <a:srgbClr val="5B524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0" name="Slide Number"/>
          <p:cNvSpPr txBox="1"/>
          <p:nvPr>
            <p:ph type="sldNum" sz="quarter" idx="2"/>
          </p:nvPr>
        </p:nvSpPr>
        <p:spPr>
          <a:xfrm>
            <a:off x="8735065" y="6449312"/>
            <a:ext cx="408937" cy="421389"/>
          </a:xfrm>
          <a:prstGeom prst="rect">
            <a:avLst/>
          </a:prstGeom>
        </p:spPr>
        <p:txBody>
          <a:bodyPr anchor="b"/>
          <a:lstStyle>
            <a:lvl1pPr>
              <a:defRPr sz="2400">
                <a:solidFill>
                  <a:srgbClr val="2A3D7A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lide Number"/>
          <p:cNvSpPr txBox="1"/>
          <p:nvPr>
            <p:ph type="sldNum" sz="quarter" idx="2"/>
          </p:nvPr>
        </p:nvSpPr>
        <p:spPr>
          <a:xfrm>
            <a:off x="8413146" y="6224224"/>
            <a:ext cx="273654" cy="264253"/>
          </a:xfrm>
          <a:prstGeom prst="rect">
            <a:avLst/>
          </a:prstGeom>
        </p:spPr>
        <p:txBody>
          <a:bodyPr lIns="45718" tIns="45718" rIns="45718" bIns="45718"/>
          <a:lstStyle>
            <a:lvl1pPr>
              <a:defRPr>
                <a:solidFill>
                  <a:srgbClr val="4D4D4D"/>
                </a:solidFill>
                <a:uFill>
                  <a:solidFill>
                    <a:srgbClr val="4D4D4D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Title Text"/>
          <p:cNvSpPr txBox="1"/>
          <p:nvPr>
            <p:ph type="title"/>
          </p:nvPr>
        </p:nvSpPr>
        <p:spPr>
          <a:xfrm>
            <a:off x="892967" y="178592"/>
            <a:ext cx="7358066" cy="1714502"/>
          </a:xfrm>
          <a:prstGeom prst="rect">
            <a:avLst/>
          </a:prstGeom>
        </p:spPr>
        <p:txBody>
          <a:bodyPr lIns="35717" tIns="35717" rIns="35717" bIns="35717"/>
          <a:lstStyle>
            <a:lvl1pPr defTabSz="410764">
              <a:defRPr sz="5600"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115" name="Body Level One…"/>
          <p:cNvSpPr txBox="1"/>
          <p:nvPr>
            <p:ph type="body" idx="1"/>
          </p:nvPr>
        </p:nvSpPr>
        <p:spPr>
          <a:xfrm>
            <a:off x="892967" y="1946670"/>
            <a:ext cx="7358066" cy="4018362"/>
          </a:xfrm>
          <a:prstGeom prst="rect">
            <a:avLst/>
          </a:prstGeom>
        </p:spPr>
        <p:txBody>
          <a:bodyPr lIns="35717" tIns="35717" rIns="35717" bIns="35717" anchor="ctr"/>
          <a:lstStyle>
            <a:lvl1pPr marL="260683" indent="-260683" defTabSz="410764">
              <a:spcBef>
                <a:spcPts val="2900"/>
              </a:spcBef>
              <a:buFontTx/>
              <a:defRPr sz="2600">
                <a:latin typeface="Helvetica Light"/>
                <a:ea typeface="Helvetica Light"/>
                <a:cs typeface="Helvetica Light"/>
                <a:sym typeface="Helvetica Light"/>
              </a:defRPr>
            </a:lvl1pPr>
            <a:lvl2pPr marL="641683" indent="-260683" defTabSz="410764">
              <a:spcBef>
                <a:spcPts val="2900"/>
              </a:spcBef>
              <a:buFontTx/>
              <a:buChar char="•"/>
              <a:defRPr sz="2600">
                <a:latin typeface="Helvetica Light"/>
                <a:ea typeface="Helvetica Light"/>
                <a:cs typeface="Helvetica Light"/>
                <a:sym typeface="Helvetica Light"/>
              </a:defRPr>
            </a:lvl2pPr>
            <a:lvl3pPr marL="1022683" indent="-260683" defTabSz="410764">
              <a:spcBef>
                <a:spcPts val="2900"/>
              </a:spcBef>
              <a:buFontTx/>
              <a:defRPr sz="2600">
                <a:latin typeface="Helvetica Light"/>
                <a:ea typeface="Helvetica Light"/>
                <a:cs typeface="Helvetica Light"/>
                <a:sym typeface="Helvetica Light"/>
              </a:defRPr>
            </a:lvl3pPr>
            <a:lvl4pPr marL="1403683" indent="-260683" defTabSz="410764">
              <a:spcBef>
                <a:spcPts val="2900"/>
              </a:spcBef>
              <a:buFontTx/>
              <a:buChar char="•"/>
              <a:defRPr sz="2600">
                <a:latin typeface="Helvetica Light"/>
                <a:ea typeface="Helvetica Light"/>
                <a:cs typeface="Helvetica Light"/>
                <a:sym typeface="Helvetica Light"/>
              </a:defRPr>
            </a:lvl4pPr>
            <a:lvl5pPr marL="1784684" indent="-260683" defTabSz="410764">
              <a:spcBef>
                <a:spcPts val="2900"/>
              </a:spcBef>
              <a:buFontTx/>
              <a:buChar char="•"/>
              <a:defRPr sz="2600">
                <a:latin typeface="Helvetica Light"/>
                <a:ea typeface="Helvetica Light"/>
                <a:cs typeface="Helvetica Light"/>
                <a:sym typeface="Helvetica Light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16" name="Slide Number"/>
          <p:cNvSpPr txBox="1"/>
          <p:nvPr>
            <p:ph type="sldNum" sz="quarter" idx="2"/>
          </p:nvPr>
        </p:nvSpPr>
        <p:spPr>
          <a:xfrm>
            <a:off x="4440731" y="6509742"/>
            <a:ext cx="253606" cy="249237"/>
          </a:xfrm>
          <a:prstGeom prst="rect">
            <a:avLst/>
          </a:prstGeom>
        </p:spPr>
        <p:txBody>
          <a:bodyPr lIns="35717" tIns="35717" rIns="35717" bIns="35717" anchor="t"/>
          <a:lstStyle>
            <a:lvl1pPr algn="ctr" defTabSz="410764">
              <a:defRPr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lide Number"/>
          <p:cNvSpPr txBox="1"/>
          <p:nvPr>
            <p:ph type="sldNum" sz="quarter" idx="2"/>
          </p:nvPr>
        </p:nvSpPr>
        <p:spPr>
          <a:xfrm>
            <a:off x="8413146" y="6224224"/>
            <a:ext cx="273654" cy="264253"/>
          </a:xfrm>
          <a:prstGeom prst="rect">
            <a:avLst/>
          </a:prstGeom>
        </p:spPr>
        <p:txBody>
          <a:bodyPr lIns="45718" tIns="45718" rIns="45718" bIns="45718"/>
          <a:lstStyle>
            <a:lvl1pPr>
              <a:defRPr>
                <a:solidFill>
                  <a:srgbClr val="4D4D4D"/>
                </a:solidFill>
                <a:uFill>
                  <a:solidFill>
                    <a:srgbClr val="4D4D4D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1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Text"/>
          <p:cNvSpPr txBox="1"/>
          <p:nvPr>
            <p:ph type="title"/>
          </p:nvPr>
        </p:nvSpPr>
        <p:spPr>
          <a:xfrm>
            <a:off x="722312" y="4406900"/>
            <a:ext cx="7772401" cy="1362075"/>
          </a:xfrm>
          <a:prstGeom prst="rect">
            <a:avLst/>
          </a:prstGeom>
        </p:spPr>
        <p:txBody>
          <a:bodyPr anchor="t"/>
          <a:lstStyle>
            <a:lvl1pPr algn="l">
              <a:defRPr b="1" cap="all" sz="4000"/>
            </a:lvl1pPr>
          </a:lstStyle>
          <a:p>
            <a:pPr/>
            <a:r>
              <a:t>Title Text</a:t>
            </a:r>
          </a:p>
        </p:txBody>
      </p:sp>
      <p:sp>
        <p:nvSpPr>
          <p:cNvPr id="30" name="Body Level One…"/>
          <p:cNvSpPr txBox="1"/>
          <p:nvPr>
            <p:ph type="body" sz="quarter" idx="1"/>
          </p:nvPr>
        </p:nvSpPr>
        <p:spPr>
          <a:xfrm>
            <a:off x="722312" y="2906713"/>
            <a:ext cx="7772401" cy="1500190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1pPr>
            <a:lvl2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2pPr>
            <a:lvl3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3pPr>
            <a:lvl4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4pPr>
            <a:lvl5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9" name="Body Level One…"/>
          <p:cNvSpPr txBox="1"/>
          <p:nvPr>
            <p:ph type="body"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spcBef>
                <a:spcPts val="600"/>
              </a:spcBef>
              <a:defRPr sz="2800"/>
            </a:lvl1pPr>
            <a:lvl2pPr marL="790575" indent="-333375">
              <a:spcBef>
                <a:spcPts val="600"/>
              </a:spcBef>
              <a:defRPr sz="2800"/>
            </a:lvl2pPr>
            <a:lvl3pPr marL="1234438" indent="-320038">
              <a:spcBef>
                <a:spcPts val="600"/>
              </a:spcBef>
              <a:defRPr sz="2800"/>
            </a:lvl3pPr>
            <a:lvl4pPr marL="1727200" indent="-355600">
              <a:spcBef>
                <a:spcPts val="600"/>
              </a:spcBef>
              <a:defRPr sz="2800"/>
            </a:lvl4pPr>
            <a:lvl5pPr marL="2184400" indent="-355600">
              <a:spcBef>
                <a:spcPts val="600"/>
              </a:spcBef>
              <a:defRPr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8" name="Body Level One…"/>
          <p:cNvSpPr txBox="1"/>
          <p:nvPr>
            <p:ph type="body" sz="quarter" idx="1"/>
          </p:nvPr>
        </p:nvSpPr>
        <p:spPr>
          <a:xfrm>
            <a:off x="457200" y="1535112"/>
            <a:ext cx="4040188" cy="639763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500"/>
              </a:spcBef>
              <a:buSzTx/>
              <a:buFontTx/>
              <a:buNone/>
              <a:defRPr b="1" sz="2400"/>
            </a:lvl1pPr>
            <a:lvl2pPr marL="0" indent="0">
              <a:spcBef>
                <a:spcPts val="500"/>
              </a:spcBef>
              <a:buSzTx/>
              <a:buFontTx/>
              <a:buNone/>
              <a:defRPr b="1" sz="2400"/>
            </a:lvl2pPr>
            <a:lvl3pPr marL="0" indent="0">
              <a:spcBef>
                <a:spcPts val="500"/>
              </a:spcBef>
              <a:buSzTx/>
              <a:buFontTx/>
              <a:buNone/>
              <a:defRPr b="1" sz="2400"/>
            </a:lvl3pPr>
            <a:lvl4pPr marL="0" indent="0">
              <a:spcBef>
                <a:spcPts val="500"/>
              </a:spcBef>
              <a:buSzTx/>
              <a:buFontTx/>
              <a:buNone/>
              <a:defRPr b="1" sz="2400"/>
            </a:lvl4pPr>
            <a:lvl5pPr marL="0" indent="0">
              <a:spcBef>
                <a:spcPts val="500"/>
              </a:spcBef>
              <a:buSzTx/>
              <a:buFontTx/>
              <a:buNone/>
              <a:defRPr b="1" sz="2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9" name="Text Placeholder 4"/>
          <p:cNvSpPr/>
          <p:nvPr>
            <p:ph type="body" sz="quarter" idx="21"/>
          </p:nvPr>
        </p:nvSpPr>
        <p:spPr>
          <a:xfrm>
            <a:off x="4645025" y="1535112"/>
            <a:ext cx="4041775" cy="639765"/>
          </a:xfrm>
          <a:prstGeom prst="rect">
            <a:avLst/>
          </a:prstGeom>
        </p:spPr>
        <p:txBody>
          <a:bodyPr anchor="b"/>
          <a:lstStyle/>
          <a:p>
            <a:pPr/>
          </a:p>
        </p:txBody>
      </p:sp>
      <p:sp>
        <p:nvSpPr>
          <p:cNvPr id="5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itle Text"/>
          <p:cNvSpPr txBox="1"/>
          <p:nvPr>
            <p:ph type="title"/>
          </p:nvPr>
        </p:nvSpPr>
        <p:spPr>
          <a:xfrm>
            <a:off x="457200" y="273050"/>
            <a:ext cx="3008316" cy="1162050"/>
          </a:xfrm>
          <a:prstGeom prst="rect">
            <a:avLst/>
          </a:prstGeom>
        </p:spPr>
        <p:txBody>
          <a:bodyPr anchor="b"/>
          <a:lstStyle>
            <a:lvl1pPr algn="l">
              <a:defRPr b="1" sz="2000"/>
            </a:lvl1pPr>
          </a:lstStyle>
          <a:p>
            <a:pPr/>
            <a:r>
              <a:t>Title Text</a:t>
            </a:r>
          </a:p>
        </p:txBody>
      </p:sp>
      <p:sp>
        <p:nvSpPr>
          <p:cNvPr id="73" name="Body Level One…"/>
          <p:cNvSpPr txBox="1"/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4" name="Text Placeholder 3"/>
          <p:cNvSpPr/>
          <p:nvPr>
            <p:ph type="body" sz="half" idx="21"/>
          </p:nvPr>
        </p:nvSpPr>
        <p:spPr>
          <a:xfrm>
            <a:off x="457198" y="1435100"/>
            <a:ext cx="3008317" cy="4691063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7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itle Text"/>
          <p:cNvSpPr txBox="1"/>
          <p:nvPr>
            <p:ph type="title"/>
          </p:nvPr>
        </p:nvSpPr>
        <p:spPr>
          <a:xfrm>
            <a:off x="1792288" y="4800600"/>
            <a:ext cx="5486403" cy="566738"/>
          </a:xfrm>
          <a:prstGeom prst="rect">
            <a:avLst/>
          </a:prstGeom>
        </p:spPr>
        <p:txBody>
          <a:bodyPr anchor="b"/>
          <a:lstStyle>
            <a:lvl1pPr algn="l">
              <a:defRPr b="1" sz="2000"/>
            </a:lvl1pPr>
          </a:lstStyle>
          <a:p>
            <a:pPr/>
            <a:r>
              <a:t>Title Text</a:t>
            </a:r>
          </a:p>
        </p:txBody>
      </p:sp>
      <p:sp>
        <p:nvSpPr>
          <p:cNvPr id="83" name="Picture Placeholder 2"/>
          <p:cNvSpPr/>
          <p:nvPr>
            <p:ph type="pic" sz="half" idx="21"/>
          </p:nvPr>
        </p:nvSpPr>
        <p:spPr>
          <a:xfrm>
            <a:off x="1792288" y="612775"/>
            <a:ext cx="5486403" cy="41148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84" name="Body Level One…"/>
          <p:cNvSpPr txBox="1"/>
          <p:nvPr>
            <p:ph type="body" sz="quarter" idx="1"/>
          </p:nvPr>
        </p:nvSpPr>
        <p:spPr>
          <a:xfrm>
            <a:off x="1792288" y="5367337"/>
            <a:ext cx="5486403" cy="804865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300"/>
              </a:spcBef>
              <a:buSzTx/>
              <a:buFontTx/>
              <a:buNone/>
              <a:defRPr sz="1400"/>
            </a:lvl1pPr>
            <a:lvl2pPr marL="0" indent="0">
              <a:spcBef>
                <a:spcPts val="300"/>
              </a:spcBef>
              <a:buSzTx/>
              <a:buFontTx/>
              <a:buNone/>
              <a:defRPr sz="1400"/>
            </a:lvl2pPr>
            <a:lvl3pPr marL="0" indent="0">
              <a:spcBef>
                <a:spcPts val="300"/>
              </a:spcBef>
              <a:buSzTx/>
              <a:buFontTx/>
              <a:buNone/>
              <a:defRPr sz="1400"/>
            </a:lvl3pPr>
            <a:lvl4pPr marL="0" indent="0">
              <a:spcBef>
                <a:spcPts val="300"/>
              </a:spcBef>
              <a:buSzTx/>
              <a:buFontTx/>
              <a:buNone/>
              <a:defRPr sz="1400"/>
            </a:lvl4pPr>
            <a:lvl5pPr marL="0" indent="0">
              <a:spcBef>
                <a:spcPts val="300"/>
              </a:spcBef>
              <a:buSzTx/>
              <a:buFontTx/>
              <a:buNone/>
              <a:defRPr sz="1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8428181" y="6414762"/>
            <a:ext cx="258621" cy="248301"/>
          </a:xfrm>
          <a:prstGeom prst="rect">
            <a:avLst/>
          </a:prstGeom>
          <a:ln w="12700">
            <a:miter lim="400000"/>
          </a:ln>
        </p:spPr>
        <p:txBody>
          <a:bodyPr wrap="none" lIns="45718" tIns="45718" rIns="45718" bIns="45718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</p:sldLayoutIdLst>
  <p:transition xmlns:p14="http://schemas.microsoft.com/office/powerpoint/2010/main" spd="med" advClick="1"/>
  <p:txStyles>
    <p:titleStyle>
      <a:lvl1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titleStyle>
    <p:bodyStyle>
      <a:lvl1pPr marL="342900" marR="0" indent="-3429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1pPr>
      <a:lvl2pPr marL="783771" marR="0" indent="-326571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1219200" marR="0" indent="-3048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17373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21945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»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26517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31089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3566159" marR="0" indent="-365759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4023359" marR="0" indent="-365759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4.jpeg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2.png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eg"/></Relationships>
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4.jpeg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1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4" name="Group"/>
          <p:cNvGrpSpPr/>
          <p:nvPr/>
        </p:nvGrpSpPr>
        <p:grpSpPr>
          <a:xfrm>
            <a:off x="1479623" y="218088"/>
            <a:ext cx="4963729" cy="6421824"/>
            <a:chOff x="0" y="0"/>
            <a:chExt cx="4963728" cy="6421822"/>
          </a:xfrm>
        </p:grpSpPr>
        <p:pic>
          <p:nvPicPr>
            <p:cNvPr id="132" name="49e7c333bb5d0e5573da7c5235127007.jpg" descr="49e7c333bb5d0e5573da7c5235127007.jpg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0" y="0"/>
              <a:ext cx="4963729" cy="642182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33" name="神如此爱世人…"/>
            <p:cNvSpPr txBox="1"/>
            <p:nvPr/>
          </p:nvSpPr>
          <p:spPr>
            <a:xfrm>
              <a:off x="407471" y="602549"/>
              <a:ext cx="3316735" cy="1964317"/>
            </a:xfrm>
            <a:prstGeom prst="rect">
              <a:avLst/>
            </a:prstGeom>
            <a:solidFill>
              <a:srgbClr val="FFFFFF"/>
            </a:solidFill>
            <a:ln w="25400" cap="flat">
              <a:solidFill>
                <a:schemeClr val="accent1"/>
              </a:solidFill>
              <a:prstDash val="solid"/>
              <a:round/>
            </a:ln>
            <a:effectLst>
              <a:outerShdw sx="100000" sy="100000" kx="0" ky="0" algn="b" rotWithShape="0" blurRad="38100" dist="23000" dir="5400000">
                <a:srgbClr val="000000">
                  <a:alpha val="35000"/>
                </a:srgbClr>
              </a:outerShdw>
            </a:effectLst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ctr">
              <a:normAutofit fontScale="100000" lnSpcReduction="0"/>
            </a:bodyPr>
            <a:lstStyle/>
            <a:p>
              <a:pPr algn="ctr" defTabSz="758951">
                <a:defRPr sz="3403">
                  <a:latin typeface="Weibei SC Bold"/>
                  <a:ea typeface="Weibei SC Bold"/>
                  <a:cs typeface="Weibei SC Bold"/>
                  <a:sym typeface="Weibei SC Bold"/>
                </a:defRPr>
              </a:pPr>
              <a:r>
                <a:rPr>
                  <a:solidFill>
                    <a:srgbClr val="0433FF"/>
                  </a:solidFill>
                </a:rPr>
                <a:t>神如此爱世人</a:t>
              </a:r>
              <a:endParaRPr>
                <a:solidFill>
                  <a:srgbClr val="0433FF"/>
                </a:solidFill>
              </a:endParaRPr>
            </a:p>
            <a:p>
              <a:pPr algn="ctr" defTabSz="758951">
                <a:defRPr sz="3403">
                  <a:solidFill>
                    <a:srgbClr val="B51A00"/>
                  </a:solidFill>
                  <a:latin typeface="Weibei SC Bold"/>
                  <a:ea typeface="Weibei SC Bold"/>
                  <a:cs typeface="Weibei SC Bold"/>
                  <a:sym typeface="Weibei SC Bold"/>
                </a:defRPr>
              </a:pPr>
              <a:r>
                <a:t>祂邀請你-</a:t>
              </a:r>
            </a:p>
            <a:p>
              <a:pPr algn="ctr" defTabSz="758951">
                <a:defRPr sz="3403">
                  <a:solidFill>
                    <a:srgbClr val="B51A00"/>
                  </a:solidFill>
                  <a:latin typeface="Weibei SC Bold"/>
                  <a:ea typeface="Weibei SC Bold"/>
                  <a:cs typeface="Weibei SC Bold"/>
                  <a:sym typeface="Weibei SC Bold"/>
                </a:defRPr>
              </a:pPr>
              <a:r>
                <a:t>給你人生最好的</a:t>
              </a: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4" name="Oval 15"/>
          <p:cNvGrpSpPr/>
          <p:nvPr/>
        </p:nvGrpSpPr>
        <p:grpSpPr>
          <a:xfrm>
            <a:off x="3073666" y="3197074"/>
            <a:ext cx="2996668" cy="933823"/>
            <a:chOff x="0" y="0"/>
            <a:chExt cx="2996667" cy="933822"/>
          </a:xfrm>
        </p:grpSpPr>
        <p:sp>
          <p:nvSpPr>
            <p:cNvPr id="192" name="Oval"/>
            <p:cNvSpPr/>
            <p:nvPr/>
          </p:nvSpPr>
          <p:spPr>
            <a:xfrm>
              <a:off x="0" y="0"/>
              <a:ext cx="2996668" cy="933823"/>
            </a:xfrm>
            <a:prstGeom prst="ellipse">
              <a:avLst/>
            </a:prstGeom>
            <a:solidFill>
              <a:srgbClr val="FF0000"/>
            </a:solidFill>
            <a:ln w="25400" cap="flat">
              <a:solidFill>
                <a:srgbClr val="B46D33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>
                  <a:latin typeface="DFKai-SB"/>
                  <a:ea typeface="DFKai-SB"/>
                  <a:cs typeface="DFKai-SB"/>
                  <a:sym typeface="DFKai-SB"/>
                </a:defRPr>
              </a:pPr>
            </a:p>
          </p:txBody>
        </p:sp>
        <p:sp>
          <p:nvSpPr>
            <p:cNvPr id="193" name="十字架的愛"/>
            <p:cNvSpPr txBox="1"/>
            <p:nvPr/>
          </p:nvSpPr>
          <p:spPr>
            <a:xfrm>
              <a:off x="216256" y="204820"/>
              <a:ext cx="2413308" cy="5241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ctr">
              <a:noAutofit/>
            </a:bodyPr>
            <a:lstStyle>
              <a:lvl1pPr algn="ctr">
                <a:defRPr sz="2800">
                  <a:solidFill>
                    <a:srgbClr val="FEFB41"/>
                  </a:solidFill>
                  <a:latin typeface="Weibei SC Bold"/>
                  <a:ea typeface="Weibei SC Bold"/>
                  <a:cs typeface="Weibei SC Bold"/>
                  <a:sym typeface="Weibei SC Bold"/>
                </a:defRPr>
              </a:lvl1pPr>
            </a:lstStyle>
            <a:p>
              <a:pPr/>
              <a:r>
                <a:t>十字架的愛</a:t>
              </a:r>
            </a:p>
          </p:txBody>
        </p:sp>
      </p:grpSp>
      <p:sp>
        <p:nvSpPr>
          <p:cNvPr id="195" name="TextBox 19"/>
          <p:cNvSpPr txBox="1"/>
          <p:nvPr/>
        </p:nvSpPr>
        <p:spPr>
          <a:xfrm>
            <a:off x="738403" y="3658918"/>
            <a:ext cx="6520966" cy="21742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sz="2900">
                <a:solidFill>
                  <a:srgbClr val="0433FF"/>
                </a:solidFill>
                <a:latin typeface="Weibei TC Bold"/>
                <a:ea typeface="Weibei TC Bold"/>
                <a:cs typeface="Weibei TC Bold"/>
                <a:sym typeface="Weibei TC Bold"/>
              </a:defRPr>
            </a:pPr>
            <a:r>
              <a:t>在基督裡</a:t>
            </a:r>
          </a:p>
          <a:p>
            <a:pPr marL="220578" indent="-220578">
              <a:buSzPct val="60000"/>
              <a:buBlip>
                <a:blip r:embed="rId2"/>
              </a:buBlip>
              <a:defRPr sz="2900">
                <a:solidFill>
                  <a:srgbClr val="0433FF"/>
                </a:solidFill>
                <a:latin typeface="Weibei TC Bold"/>
                <a:ea typeface="Weibei TC Bold"/>
                <a:cs typeface="Weibei TC Bold"/>
                <a:sym typeface="Weibei TC Bold"/>
              </a:defRPr>
            </a:pPr>
            <a:r>
              <a:t>得永生</a:t>
            </a:r>
          </a:p>
          <a:p>
            <a:pPr marL="220578" indent="-220578">
              <a:buSzPct val="60000"/>
              <a:buBlip>
                <a:blip r:embed="rId2"/>
              </a:buBlip>
              <a:defRPr sz="2900">
                <a:solidFill>
                  <a:srgbClr val="0433FF"/>
                </a:solidFill>
                <a:latin typeface="Weibei TC Bold"/>
                <a:ea typeface="Weibei TC Bold"/>
                <a:cs typeface="Weibei TC Bold"/>
                <a:sym typeface="Weibei TC Bold"/>
              </a:defRPr>
            </a:pPr>
            <a:r>
              <a:t>得平安、有智慧和永恆的盼望</a:t>
            </a:r>
          </a:p>
          <a:p>
            <a:pPr marL="220578" indent="-220578">
              <a:buSzPct val="60000"/>
              <a:buBlip>
                <a:blip r:embed="rId2"/>
              </a:buBlip>
              <a:defRPr sz="2900">
                <a:solidFill>
                  <a:srgbClr val="0433FF"/>
                </a:solidFill>
                <a:latin typeface="Weibei TC Bold"/>
                <a:ea typeface="Weibei TC Bold"/>
                <a:cs typeface="Weibei TC Bold"/>
                <a:sym typeface="Weibei TC Bold"/>
              </a:defRPr>
            </a:pPr>
            <a:r>
              <a:t>能</a:t>
            </a:r>
            <a:r>
              <a:rPr>
                <a:latin typeface="Weibei SC Bold"/>
                <a:ea typeface="Weibei SC Bold"/>
                <a:cs typeface="Weibei SC Bold"/>
                <a:sym typeface="Weibei SC Bold"/>
              </a:rPr>
              <a:t>給、饒恕、冇滿足的喜楽豐盛人</a:t>
            </a:r>
            <a:r>
              <a:t>生</a:t>
            </a:r>
          </a:p>
        </p:txBody>
      </p:sp>
      <p:sp>
        <p:nvSpPr>
          <p:cNvPr id="196" name="因为神差他的儿子降世，不是要定世人的罪，乃是要叫世人因他得救。"/>
          <p:cNvSpPr txBox="1"/>
          <p:nvPr/>
        </p:nvSpPr>
        <p:spPr>
          <a:xfrm>
            <a:off x="353162" y="1242188"/>
            <a:ext cx="8740137" cy="167639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 marL="685800" indent="-685800" defTabSz="457200">
              <a:lnSpc>
                <a:spcPct val="80000"/>
              </a:lnSpc>
              <a:defRPr sz="3400">
                <a:solidFill>
                  <a:srgbClr val="0433FF"/>
                </a:solidFill>
                <a:latin typeface="Weibei SC Bold"/>
                <a:ea typeface="Weibei SC Bold"/>
                <a:cs typeface="Weibei SC Bold"/>
                <a:sym typeface="Weibei SC Bold"/>
              </a:defRPr>
            </a:pPr>
            <a:r>
              <a:t>因为</a:t>
            </a:r>
            <a:r>
              <a:t>神差他的儿子降世，不是要定世人的罪，乃是要叫世人因他得救。</a:t>
            </a:r>
          </a:p>
        </p:txBody>
      </p:sp>
      <p:sp>
        <p:nvSpPr>
          <p:cNvPr id="197" name="「耶穌基督 來 －尋找人! 」"/>
          <p:cNvSpPr txBox="1"/>
          <p:nvPr/>
        </p:nvSpPr>
        <p:spPr>
          <a:xfrm>
            <a:off x="154872" y="116969"/>
            <a:ext cx="6157465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 marL="685800" indent="-685800" defTabSz="457200">
              <a:lnSpc>
                <a:spcPct val="90000"/>
              </a:lnSpc>
              <a:defRPr sz="3600">
                <a:solidFill>
                  <a:srgbClr val="0433FF"/>
                </a:solidFill>
                <a:latin typeface="Weibei TC Bold"/>
                <a:ea typeface="Weibei TC Bold"/>
                <a:cs typeface="Weibei TC Bold"/>
                <a:sym typeface="Weibei TC Bold"/>
              </a:defRPr>
            </a:lvl1pPr>
          </a:lstStyle>
          <a:p>
            <a:pPr>
              <a:defRPr>
                <a:solidFill>
                  <a:srgbClr val="000000"/>
                </a:solidFill>
              </a:defRPr>
            </a:pPr>
            <a:r>
              <a:rPr>
                <a:solidFill>
                  <a:srgbClr val="0433FF"/>
                </a:solidFill>
              </a:rPr>
              <a:t>「耶穌基督 來 －尋找人! 」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信他的人，不被定罪；…"/>
          <p:cNvSpPr txBox="1"/>
          <p:nvPr/>
        </p:nvSpPr>
        <p:spPr>
          <a:xfrm>
            <a:off x="1924517" y="572277"/>
            <a:ext cx="6741875" cy="118871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685800" indent="-685800" defTabSz="457200">
              <a:lnSpc>
                <a:spcPct val="80000"/>
              </a:lnSpc>
              <a:defRPr sz="3400">
                <a:latin typeface="Weibei TC Bold"/>
                <a:ea typeface="Weibei TC Bold"/>
                <a:cs typeface="Weibei TC Bold"/>
                <a:sym typeface="Weibei TC Bold"/>
              </a:defRPr>
            </a:pPr>
            <a:r>
              <a:t>信他的人，不被定罪；</a:t>
            </a:r>
          </a:p>
          <a:p>
            <a:pPr marL="685800" indent="-685800" defTabSz="457200">
              <a:lnSpc>
                <a:spcPct val="80000"/>
              </a:lnSpc>
              <a:defRPr sz="3400">
                <a:latin typeface="Weibei TC Bold"/>
                <a:ea typeface="Weibei TC Bold"/>
                <a:cs typeface="Weibei TC Bold"/>
                <a:sym typeface="Weibei TC Bold"/>
              </a:defRPr>
            </a:pPr>
            <a:r>
              <a:t>不信的人，罪已经定了…。</a:t>
            </a:r>
          </a:p>
        </p:txBody>
      </p:sp>
      <p:sp>
        <p:nvSpPr>
          <p:cNvPr id="200" name="神對世人的心"/>
          <p:cNvSpPr txBox="1"/>
          <p:nvPr/>
        </p:nvSpPr>
        <p:spPr>
          <a:xfrm>
            <a:off x="217657" y="1850524"/>
            <a:ext cx="8708687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685800" indent="-685800" defTabSz="457200">
              <a:defRPr sz="2700">
                <a:latin typeface="Weibei TC Bold"/>
                <a:ea typeface="Weibei TC Bold"/>
                <a:cs typeface="Weibei TC Bold"/>
                <a:sym typeface="Weibei TC Bold"/>
              </a:defRPr>
            </a:pPr>
            <a:r>
              <a:rPr sz="3600">
                <a:solidFill>
                  <a:srgbClr val="0433FF"/>
                </a:solidFill>
              </a:rPr>
              <a:t>神</a:t>
            </a:r>
            <a:r>
              <a:rPr sz="3600">
                <a:solidFill>
                  <a:srgbClr val="0433FF"/>
                </a:solidFill>
              </a:rPr>
              <a:t>對世人的心</a:t>
            </a:r>
            <a:r>
              <a:rPr>
                <a:solidFill>
                  <a:srgbClr val="0433FF"/>
                </a:solidFill>
              </a:rPr>
              <a:t> </a:t>
            </a:r>
            <a:r>
              <a:t>             </a:t>
            </a:r>
          </a:p>
        </p:txBody>
      </p:sp>
      <p:sp>
        <p:nvSpPr>
          <p:cNvPr id="201" name="他願意萬人得救，明白真道。因為只有一位神，在神和人中間，只有一位中保，乃是降世為人的基督耶穌； 他捨自己作萬人的贖價，到了時候，這事必證明出來。…"/>
          <p:cNvSpPr txBox="1"/>
          <p:nvPr/>
        </p:nvSpPr>
        <p:spPr>
          <a:xfrm>
            <a:off x="363136" y="2834403"/>
            <a:ext cx="8622063" cy="26441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sz="3000">
                <a:solidFill>
                  <a:srgbClr val="0433FF"/>
                </a:solidFill>
                <a:latin typeface="Weibei SC Bold"/>
                <a:ea typeface="Weibei SC Bold"/>
                <a:cs typeface="Weibei SC Bold"/>
                <a:sym typeface="Weibei SC Bold"/>
              </a:defRPr>
            </a:pPr>
            <a:r>
              <a:rPr>
                <a:solidFill>
                  <a:srgbClr val="FF2600"/>
                </a:solidFill>
              </a:rPr>
              <a:t>他願意萬人得救，明白真道。因為只有一位神，在神和人中間，只有一位中保，乃是降世為人的基督耶穌； 他捨自己作萬人的贖價，到了時候，這事必證明出來。</a:t>
            </a:r>
          </a:p>
          <a:p>
            <a:pPr>
              <a:defRPr sz="2400">
                <a:solidFill>
                  <a:srgbClr val="0433FF"/>
                </a:solidFill>
                <a:latin typeface="Weibei SC Bold"/>
                <a:ea typeface="Weibei SC Bold"/>
                <a:cs typeface="Weibei SC Bold"/>
                <a:sym typeface="Weibei SC Bold"/>
              </a:defRPr>
            </a:pPr>
            <a:r>
              <a:t>提摩太前書 2:4-6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信他的人，不被定罪；…"/>
          <p:cNvSpPr txBox="1"/>
          <p:nvPr/>
        </p:nvSpPr>
        <p:spPr>
          <a:xfrm>
            <a:off x="1924517" y="572277"/>
            <a:ext cx="6741875" cy="118871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685800" indent="-685800" defTabSz="457200">
              <a:lnSpc>
                <a:spcPct val="80000"/>
              </a:lnSpc>
              <a:defRPr sz="3400">
                <a:latin typeface="Weibei TC Bold"/>
                <a:ea typeface="Weibei TC Bold"/>
                <a:cs typeface="Weibei TC Bold"/>
                <a:sym typeface="Weibei TC Bold"/>
              </a:defRPr>
            </a:pPr>
            <a:r>
              <a:t>信他的人，不被定罪；</a:t>
            </a:r>
          </a:p>
          <a:p>
            <a:pPr marL="685800" indent="-685800" defTabSz="457200">
              <a:lnSpc>
                <a:spcPct val="80000"/>
              </a:lnSpc>
              <a:defRPr sz="3400">
                <a:latin typeface="Weibei TC Bold"/>
                <a:ea typeface="Weibei TC Bold"/>
                <a:cs typeface="Weibei TC Bold"/>
                <a:sym typeface="Weibei TC Bold"/>
              </a:defRPr>
            </a:pPr>
            <a:r>
              <a:t>不信的人，罪已经定了…。</a:t>
            </a:r>
          </a:p>
        </p:txBody>
      </p:sp>
      <p:sp>
        <p:nvSpPr>
          <p:cNvPr id="204" name="神對世人的愛"/>
          <p:cNvSpPr txBox="1"/>
          <p:nvPr/>
        </p:nvSpPr>
        <p:spPr>
          <a:xfrm>
            <a:off x="217657" y="1842529"/>
            <a:ext cx="8708687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685800" indent="-685800" defTabSz="457200">
              <a:defRPr sz="2700">
                <a:latin typeface="Weibei TC Bold"/>
                <a:ea typeface="Weibei TC Bold"/>
                <a:cs typeface="Weibei TC Bold"/>
                <a:sym typeface="Weibei TC Bold"/>
              </a:defRPr>
            </a:pPr>
            <a:r>
              <a:rPr sz="3600">
                <a:solidFill>
                  <a:srgbClr val="0433FF"/>
                </a:solidFill>
              </a:rPr>
              <a:t>神</a:t>
            </a:r>
            <a:r>
              <a:rPr sz="3600">
                <a:solidFill>
                  <a:srgbClr val="0433FF"/>
                </a:solidFill>
              </a:rPr>
              <a:t>對世人的愛</a:t>
            </a:r>
            <a:r>
              <a:rPr>
                <a:solidFill>
                  <a:srgbClr val="0433FF"/>
                </a:solidFill>
              </a:rPr>
              <a:t> </a:t>
            </a:r>
            <a:r>
              <a:t>             </a:t>
            </a:r>
          </a:p>
        </p:txBody>
      </p:sp>
      <p:sp>
        <p:nvSpPr>
          <p:cNvPr id="205" name="神既不愛惜自己的兒子，為我們眾人捨了，豈不也把萬物和他一同白白地賜給我們嗎？ 誰能控告神所揀選的人呢？有神稱他們為義了。 誰能定他們的罪呢？有基督耶穌已經死了，而且從死裏復活，現今在神的右邊，也替我們祈求。…"/>
          <p:cNvSpPr txBox="1"/>
          <p:nvPr/>
        </p:nvSpPr>
        <p:spPr>
          <a:xfrm>
            <a:off x="363136" y="2834403"/>
            <a:ext cx="8622063" cy="31775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sz="3000">
                <a:solidFill>
                  <a:srgbClr val="0433FF"/>
                </a:solidFill>
                <a:latin typeface="Weibei SC Bold"/>
                <a:ea typeface="Weibei SC Bold"/>
                <a:cs typeface="Weibei SC Bold"/>
                <a:sym typeface="Weibei SC Bold"/>
              </a:defRPr>
            </a:pPr>
            <a:r>
              <a:rPr>
                <a:solidFill>
                  <a:srgbClr val="FF2600"/>
                </a:solidFill>
              </a:rPr>
              <a:t>神既不愛惜自己的兒子，為我們眾人捨了，豈不也把萬物和他一同白白地賜給我們嗎？ 誰能控告神所揀選的人呢？有神稱他們為義了。 誰能定他們的罪呢？有基督耶穌已經死了，而且從死裏復活，現今在神的右邊，也替我們祈求。</a:t>
            </a:r>
            <a:endParaRPr>
              <a:solidFill>
                <a:srgbClr val="FF2600"/>
              </a:solidFill>
            </a:endParaRPr>
          </a:p>
          <a:p>
            <a:pPr algn="r">
              <a:defRPr sz="2400">
                <a:solidFill>
                  <a:srgbClr val="0433FF"/>
                </a:solidFill>
                <a:latin typeface="Weibei SC Bold"/>
                <a:ea typeface="Weibei SC Bold"/>
                <a:cs typeface="Weibei SC Bold"/>
                <a:sym typeface="Weibei SC Bold"/>
              </a:defRPr>
            </a:pPr>
            <a:r>
              <a:t>羅馬書 8:32-34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你要如何才能得救恩呢？"/>
          <p:cNvSpPr txBox="1"/>
          <p:nvPr/>
        </p:nvSpPr>
        <p:spPr>
          <a:xfrm>
            <a:off x="278867" y="2735581"/>
            <a:ext cx="8586266" cy="11582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algn="ctr" defTabSz="457200">
              <a:lnSpc>
                <a:spcPct val="120000"/>
              </a:lnSpc>
              <a:spcBef>
                <a:spcPts val="200"/>
              </a:spcBef>
              <a:defRPr sz="6000">
                <a:solidFill>
                  <a:srgbClr val="942192"/>
                </a:solidFill>
                <a:latin typeface="Weibei TC Bold"/>
                <a:ea typeface="Weibei TC Bold"/>
                <a:cs typeface="Weibei TC Bold"/>
                <a:sym typeface="Weibei TC Bold"/>
              </a:defRPr>
            </a:pPr>
            <a:r>
              <a:t>你</a:t>
            </a:r>
            <a:r>
              <a:rPr>
                <a:solidFill>
                  <a:srgbClr val="0433FF"/>
                </a:solidFill>
              </a:rPr>
              <a:t>要如何才能得救恩呢？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你要如何才能得救恩呢？"/>
          <p:cNvSpPr txBox="1"/>
          <p:nvPr/>
        </p:nvSpPr>
        <p:spPr>
          <a:xfrm>
            <a:off x="74532" y="89441"/>
            <a:ext cx="6582784" cy="840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algn="ctr" defTabSz="457200">
              <a:lnSpc>
                <a:spcPct val="120000"/>
              </a:lnSpc>
              <a:spcBef>
                <a:spcPts val="200"/>
              </a:spcBef>
              <a:defRPr sz="4200">
                <a:latin typeface="Weibei TC Bold"/>
                <a:ea typeface="Weibei TC Bold"/>
                <a:cs typeface="Weibei TC Bold"/>
                <a:sym typeface="Weibei TC Bold"/>
              </a:defRPr>
            </a:pPr>
            <a:r>
              <a:rPr>
                <a:solidFill>
                  <a:srgbClr val="942192"/>
                </a:solidFill>
              </a:rPr>
              <a:t>你</a:t>
            </a:r>
            <a:r>
              <a:rPr>
                <a:solidFill>
                  <a:srgbClr val="0433FF"/>
                </a:solidFill>
              </a:rPr>
              <a:t>要如何才能得救恩呢？</a:t>
            </a:r>
          </a:p>
        </p:txBody>
      </p:sp>
      <p:sp>
        <p:nvSpPr>
          <p:cNvPr id="210" name="有一個法利賽人，名叫尼哥德慕，是猶太人的官。 這人夜裏來見耶穌，說：「拉比，我們知道你是由神那裏來作師傅的；因為你所行的神蹟，若沒有神同在，無人能行。」 耶穌回答說：「我實實在在地告訴你，人若不重生，就不能見神的國。」 尼哥德慕說：「人已經老了，如何能重生呢？豈能再進母腹生出來嗎？」 耶穌說：「我實實在在地告訴你，人若不是從水和聖靈生的，就不能進神的國。…"/>
          <p:cNvSpPr txBox="1"/>
          <p:nvPr/>
        </p:nvSpPr>
        <p:spPr>
          <a:xfrm>
            <a:off x="509842" y="1261189"/>
            <a:ext cx="8124316" cy="45745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sz="2800">
                <a:latin typeface="Weibei SC Bold"/>
                <a:ea typeface="Weibei SC Bold"/>
                <a:cs typeface="Weibei SC Bold"/>
                <a:sym typeface="Weibei SC Bold"/>
              </a:defRPr>
            </a:pPr>
            <a:r>
              <a:t>有一個法利賽人，名叫尼哥德慕，是猶太人的官。 這人夜裏來見耶穌，說：「拉比，我們知道你是由神那裏來作師傅的；</a:t>
            </a:r>
            <a:r>
              <a:rPr>
                <a:solidFill>
                  <a:srgbClr val="0433FF"/>
                </a:solidFill>
              </a:rPr>
              <a:t>因為你所行的神蹟，若沒有神同在，無人能行</a:t>
            </a:r>
            <a:r>
              <a:t>。」 耶穌回答說：「我實實在在地告訴你，</a:t>
            </a:r>
            <a:r>
              <a:rPr>
                <a:solidFill>
                  <a:srgbClr val="FF2600"/>
                </a:solidFill>
              </a:rPr>
              <a:t>人若不重生，就不能見神的國</a:t>
            </a:r>
            <a:r>
              <a:rPr>
                <a:solidFill>
                  <a:srgbClr val="0433FF"/>
                </a:solidFill>
              </a:rPr>
              <a:t>。</a:t>
            </a:r>
            <a:r>
              <a:t>」 尼哥德慕說：「人已經老了，如何能重生呢？豈能再進母腹生出來嗎？」 耶穌說：「我實實在在地告訴你，</a:t>
            </a:r>
            <a:r>
              <a:rPr>
                <a:solidFill>
                  <a:srgbClr val="0433FF"/>
                </a:solidFill>
              </a:rPr>
              <a:t>人若不是從水和聖靈生的，就不能進神的國</a:t>
            </a:r>
            <a:r>
              <a:t>。</a:t>
            </a:r>
          </a:p>
          <a:p>
            <a:pPr algn="r">
              <a:defRPr sz="2400">
                <a:latin typeface="Weibei SC Bold"/>
                <a:ea typeface="Weibei SC Bold"/>
                <a:cs typeface="Weibei SC Bold"/>
                <a:sym typeface="Weibei SC Bold"/>
              </a:defRPr>
            </a:pPr>
            <a:r>
              <a:t>約翰福音 3:1-5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fast" advClick="1" p14:dur="500">
        <p:pull dir="l"/>
      </p:transition>
    </mc:Choice>
    <mc:Fallback>
      <p:transition spd="fast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2" name="InsertedImage-2.jpg" descr="InsertedImage-2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22419" y="16454"/>
            <a:ext cx="8699162" cy="7438412"/>
          </a:xfrm>
          <a:prstGeom prst="rect">
            <a:avLst/>
          </a:prstGeom>
          <a:ln w="12700">
            <a:miter lim="400000"/>
          </a:ln>
        </p:spPr>
      </p:pic>
      <p:sp>
        <p:nvSpPr>
          <p:cNvPr id="213" name="耶穌説：凡…"/>
          <p:cNvSpPr txBox="1"/>
          <p:nvPr/>
        </p:nvSpPr>
        <p:spPr>
          <a:xfrm>
            <a:off x="5859248" y="83341"/>
            <a:ext cx="3184038" cy="1993263"/>
          </a:xfrm>
          <a:prstGeom prst="rect">
            <a:avLst/>
          </a:prstGeom>
          <a:gradFill>
            <a:gsLst>
              <a:gs pos="0">
                <a:srgbClr val="39B7D8"/>
              </a:gs>
              <a:gs pos="100000">
                <a:schemeClr val="accent5">
                  <a:hueOff val="249502"/>
                  <a:satOff val="48101"/>
                  <a:lumOff val="28891"/>
                </a:schemeClr>
              </a:gs>
            </a:gsLst>
          </a:gradFill>
          <a:ln>
            <a:solidFill>
              <a:srgbClr val="46AAC4"/>
            </a:solidFill>
          </a:ln>
          <a:effectLst>
            <a:outerShdw sx="100000" sy="100000" kx="0" ky="0" algn="b" rotWithShape="0" blurRad="190500" dist="12700" dir="5400000">
              <a:srgbClr val="000000"/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sz="2300">
                <a:solidFill>
                  <a:srgbClr val="FFFFFF"/>
                </a:solidFill>
                <a:latin typeface="Weibei TC Bold"/>
                <a:ea typeface="Weibei TC Bold"/>
                <a:cs typeface="Weibei TC Bold"/>
                <a:sym typeface="Weibei TC Bold"/>
              </a:defRPr>
            </a:pPr>
            <a:r>
              <a:rPr>
                <a:solidFill>
                  <a:srgbClr val="0433FF"/>
                </a:solidFill>
              </a:rPr>
              <a:t>耶穌説：凡</a:t>
            </a:r>
            <a:endParaRPr>
              <a:solidFill>
                <a:srgbClr val="0433FF"/>
              </a:solidFill>
            </a:endParaRPr>
          </a:p>
          <a:p>
            <a:pPr>
              <a:defRPr sz="2300">
                <a:solidFill>
                  <a:srgbClr val="0433FF"/>
                </a:solidFill>
                <a:latin typeface="Weibei TC Bold"/>
                <a:ea typeface="Weibei TC Bold"/>
                <a:cs typeface="Weibei TC Bold"/>
                <a:sym typeface="Weibei TC Bold"/>
              </a:defRPr>
            </a:pPr>
            <a:r>
              <a:t> 祈求的，就得到；</a:t>
            </a:r>
          </a:p>
          <a:p>
            <a:pPr>
              <a:defRPr sz="2300">
                <a:solidFill>
                  <a:srgbClr val="0433FF"/>
                </a:solidFill>
                <a:latin typeface="Weibei TC Bold"/>
                <a:ea typeface="Weibei TC Bold"/>
                <a:cs typeface="Weibei TC Bold"/>
                <a:sym typeface="Weibei TC Bold"/>
              </a:defRPr>
            </a:pPr>
            <a:r>
              <a:t> 尋找的，就找到；</a:t>
            </a:r>
          </a:p>
          <a:p>
            <a:pPr>
              <a:defRPr sz="2300">
                <a:solidFill>
                  <a:srgbClr val="0433FF"/>
                </a:solidFill>
                <a:latin typeface="Weibei TC Bold"/>
                <a:ea typeface="Weibei TC Bold"/>
                <a:cs typeface="Weibei TC Bold"/>
                <a:sym typeface="Weibei TC Bold"/>
              </a:defRPr>
            </a:pPr>
            <a:r>
              <a:t> 敲門的，就為他開門。</a:t>
            </a:r>
          </a:p>
          <a:p>
            <a:pPr algn="r">
              <a:defRPr sz="1500">
                <a:solidFill>
                  <a:srgbClr val="FFFFFF"/>
                </a:solidFill>
              </a:defRPr>
            </a:pPr>
            <a:r>
              <a:t>馬太福音 7:8</a:t>
            </a:r>
          </a:p>
        </p:txBody>
      </p:sp>
      <p:sp>
        <p:nvSpPr>
          <p:cNvPr id="214" name="承認自己是罪人…"/>
          <p:cNvSpPr txBox="1"/>
          <p:nvPr/>
        </p:nvSpPr>
        <p:spPr>
          <a:xfrm>
            <a:off x="-416002" y="1342743"/>
            <a:ext cx="4865875" cy="30632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 lvl="3" indent="290002">
              <a:defRPr sz="3000">
                <a:latin typeface="Weibei TC Bold"/>
                <a:ea typeface="Weibei TC Bold"/>
                <a:cs typeface="Weibei TC Bold"/>
                <a:sym typeface="Weibei TC Bold"/>
              </a:defRPr>
            </a:pPr>
            <a:r>
              <a:t>承認自己是罪人</a:t>
            </a:r>
          </a:p>
          <a:p>
            <a:pPr lvl="3" marL="290002">
              <a:defRPr sz="3000">
                <a:latin typeface="Weibei TC Bold"/>
                <a:ea typeface="Weibei TC Bold"/>
                <a:cs typeface="Weibei TC Bold"/>
                <a:sym typeface="Weibei TC Bold"/>
              </a:defRPr>
            </a:pPr>
            <a:r>
              <a:t>以單純信心仰望神願意；</a:t>
            </a:r>
          </a:p>
          <a:p>
            <a:pPr lvl="3" marL="290002">
              <a:defRPr sz="3000">
                <a:latin typeface="Weibei TC Bold"/>
                <a:ea typeface="Weibei TC Bold"/>
                <a:cs typeface="Weibei TC Bold"/>
                <a:sym typeface="Weibei TC Bold"/>
              </a:defRPr>
            </a:pPr>
            <a:r>
              <a:rPr sz="3600">
                <a:solidFill>
                  <a:srgbClr val="FF2600"/>
                </a:solidFill>
              </a:rPr>
              <a:t>悔改、相信！</a:t>
            </a:r>
            <a:endParaRPr sz="3600">
              <a:solidFill>
                <a:srgbClr val="FF2600"/>
              </a:solidFill>
            </a:endParaRPr>
          </a:p>
          <a:p>
            <a:pPr lvl="3" marL="290002">
              <a:defRPr sz="3600">
                <a:latin typeface="Weibei TC Bold"/>
                <a:ea typeface="Weibei TC Bold"/>
                <a:cs typeface="Weibei TC Bold"/>
                <a:sym typeface="Weibei TC Bold"/>
              </a:defRPr>
            </a:pPr>
            <a:r>
              <a:rPr>
                <a:solidFill>
                  <a:srgbClr val="FF2600"/>
                </a:solidFill>
              </a:rPr>
              <a:t>接受</a:t>
            </a:r>
            <a:r>
              <a:rPr>
                <a:solidFill>
                  <a:srgbClr val="0433FF"/>
                </a:solidFill>
              </a:rPr>
              <a:t>耶穌基督</a:t>
            </a:r>
            <a:endParaRPr>
              <a:solidFill>
                <a:srgbClr val="0433FF"/>
              </a:solidFill>
            </a:endParaRPr>
          </a:p>
          <a:p>
            <a:pPr lvl="3" marL="290002">
              <a:defRPr sz="3600">
                <a:latin typeface="Weibei TC Bold"/>
                <a:ea typeface="Weibei TC Bold"/>
                <a:cs typeface="Weibei TC Bold"/>
                <a:sym typeface="Weibei TC Bold"/>
              </a:defRPr>
            </a:pPr>
            <a:r>
              <a:rPr>
                <a:solidFill>
                  <a:srgbClr val="0433FF"/>
                </a:solidFill>
              </a:rPr>
              <a:t>是主、救主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fast" advClick="1" p14:dur="750">
        <p:pull dir="l"/>
      </p:transition>
    </mc:Choice>
    <mc:Fallback>
      <p:transition spd="fast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6" name="49e7c333bb5d0e5573da7c5235127007.jpg" descr="49e7c333bb5d0e5573da7c5235127007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479623" y="218088"/>
            <a:ext cx="4963729" cy="6421824"/>
          </a:xfrm>
          <a:prstGeom prst="rect">
            <a:avLst/>
          </a:prstGeom>
          <a:ln w="12700">
            <a:miter lim="400000"/>
          </a:ln>
        </p:spPr>
      </p:pic>
      <p:sp>
        <p:nvSpPr>
          <p:cNvPr id="217" name="願你今天就是重生得救的人"/>
          <p:cNvSpPr txBox="1"/>
          <p:nvPr/>
        </p:nvSpPr>
        <p:spPr>
          <a:xfrm>
            <a:off x="1577924" y="4469314"/>
            <a:ext cx="3135309" cy="1986113"/>
          </a:xfrm>
          <a:prstGeom prst="rect">
            <a:avLst/>
          </a:prstGeom>
          <a:gradFill>
            <a:gsLst>
              <a:gs pos="0">
                <a:schemeClr val="accent4">
                  <a:hueOff val="-206663"/>
                  <a:satOff val="29896"/>
                  <a:lumOff val="29240"/>
                </a:schemeClr>
              </a:gs>
              <a:gs pos="35000">
                <a:srgbClr val="D8C9EE"/>
              </a:gs>
              <a:gs pos="100000">
                <a:schemeClr val="accent4">
                  <a:hueOff val="-242556"/>
                  <a:satOff val="32941"/>
                  <a:lumOff val="43328"/>
                </a:schemeClr>
              </a:gs>
            </a:gsLst>
            <a:lin ang="16200000"/>
          </a:gradFill>
          <a:ln>
            <a:solidFill>
              <a:srgbClr val="7D60A0"/>
            </a:solidFill>
          </a:ln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ctr">
            <a:normAutofit fontScale="100000" lnSpcReduction="0"/>
          </a:bodyPr>
          <a:lstStyle>
            <a:lvl1pPr defTabSz="804672">
              <a:defRPr sz="3959">
                <a:solidFill>
                  <a:srgbClr val="B51A00"/>
                </a:solidFill>
                <a:latin typeface="Weibei SC Bold"/>
                <a:ea typeface="Weibei SC Bold"/>
                <a:cs typeface="Weibei SC Bold"/>
                <a:sym typeface="Weibei SC Bold"/>
              </a:defRPr>
            </a:lvl1pPr>
          </a:lstStyle>
          <a:p>
            <a:pPr/>
            <a:r>
              <a:t>願你今天就是重生得救的人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聖經…"/>
          <p:cNvSpPr txBox="1"/>
          <p:nvPr/>
        </p:nvSpPr>
        <p:spPr>
          <a:xfrm>
            <a:off x="1149228" y="454880"/>
            <a:ext cx="6334256" cy="22250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algn="ctr" defTabSz="722376">
              <a:defRPr sz="4000">
                <a:solidFill>
                  <a:srgbClr val="0433FF"/>
                </a:solidFill>
                <a:latin typeface="Weibei SC Bold"/>
                <a:ea typeface="Weibei SC Bold"/>
                <a:cs typeface="Weibei SC Bold"/>
                <a:sym typeface="Weibei SC Bold"/>
              </a:defRPr>
            </a:pPr>
            <a:r>
              <a:t>聖經</a:t>
            </a:r>
          </a:p>
          <a:p>
            <a:pPr algn="ctr" defTabSz="722376">
              <a:defRPr sz="4000">
                <a:solidFill>
                  <a:srgbClr val="0433FF"/>
                </a:solidFill>
                <a:latin typeface="Weibei SC Bold"/>
                <a:ea typeface="Weibei SC Bold"/>
                <a:cs typeface="Weibei SC Bold"/>
                <a:sym typeface="Weibei SC Bold"/>
              </a:defRPr>
            </a:pPr>
            <a:r>
              <a:t>神使用人能懂的言語藉著人</a:t>
            </a:r>
          </a:p>
          <a:p>
            <a:pPr algn="ctr" defTabSz="722376">
              <a:defRPr sz="4000">
                <a:solidFill>
                  <a:srgbClr val="0433FF"/>
                </a:solidFill>
                <a:latin typeface="Weibei SC Bold"/>
                <a:ea typeface="Weibei SC Bold"/>
                <a:cs typeface="Weibei SC Bold"/>
                <a:sym typeface="Weibei SC Bold"/>
              </a:defRPr>
            </a:pPr>
            <a:r>
              <a:t>啓示祂自己</a:t>
            </a:r>
          </a:p>
        </p:txBody>
      </p:sp>
      <p:sp>
        <p:nvSpPr>
          <p:cNvPr id="137" name="神爱世人"/>
          <p:cNvSpPr txBox="1"/>
          <p:nvPr/>
        </p:nvSpPr>
        <p:spPr>
          <a:xfrm>
            <a:off x="2629589" y="3010621"/>
            <a:ext cx="3884822" cy="8367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ctr">
            <a:normAutofit fontScale="100000" lnSpcReduction="0"/>
          </a:bodyPr>
          <a:lstStyle>
            <a:lvl1pPr algn="ctr" defTabSz="339516">
              <a:defRPr sz="4230">
                <a:solidFill>
                  <a:srgbClr val="0433FF"/>
                </a:solidFill>
                <a:latin typeface="Weibei SC Bold"/>
                <a:ea typeface="Weibei SC Bold"/>
                <a:cs typeface="Weibei SC Bold"/>
                <a:sym typeface="Weibei SC Bold"/>
              </a:defRPr>
            </a:lvl1pPr>
          </a:lstStyle>
          <a:p>
            <a:pPr>
              <a:defRPr>
                <a:solidFill>
                  <a:srgbClr val="2A3D7A"/>
                </a:solidFill>
              </a:defRPr>
            </a:pPr>
            <a:r>
              <a:rPr>
                <a:solidFill>
                  <a:srgbClr val="0433FF"/>
                </a:solidFill>
              </a:rPr>
              <a:t>神爱世人</a:t>
            </a:r>
          </a:p>
        </p:txBody>
      </p:sp>
      <p:sp>
        <p:nvSpPr>
          <p:cNvPr id="138" name="甚至将他的独生子赐给他们，叫一切信他的，不致灭亡，反得永生。"/>
          <p:cNvSpPr txBox="1"/>
          <p:nvPr/>
        </p:nvSpPr>
        <p:spPr>
          <a:xfrm>
            <a:off x="2278615" y="4328185"/>
            <a:ext cx="4328087" cy="7772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defTabSz="457200">
              <a:lnSpc>
                <a:spcPct val="80000"/>
              </a:lnSpc>
              <a:defRPr sz="2200">
                <a:solidFill>
                  <a:srgbClr val="FFFFFF"/>
                </a:solidFill>
                <a:latin typeface="Weibei SC Bold"/>
                <a:ea typeface="Weibei SC Bold"/>
                <a:cs typeface="Weibei SC Bold"/>
                <a:sym typeface="Weibei SC Bold"/>
              </a:defRPr>
            </a:lvl1pPr>
          </a:lstStyle>
          <a:p>
            <a:pPr/>
            <a:r>
              <a:t>甚至将他的独生子赐给他们，叫一切信他的，不致灭亡，反得永生。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fast" advClick="1" p14:dur="750">
        <p:pull dir="l"/>
      </p:transition>
    </mc:Choice>
    <mc:Fallback>
      <p:transition spd="fast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神如此爱世人"/>
          <p:cNvSpPr txBox="1"/>
          <p:nvPr/>
        </p:nvSpPr>
        <p:spPr>
          <a:xfrm>
            <a:off x="66001" y="251270"/>
            <a:ext cx="3884823" cy="8367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ctr">
            <a:normAutofit fontScale="100000" lnSpcReduction="0"/>
          </a:bodyPr>
          <a:lstStyle>
            <a:lvl1pPr algn="ctr" defTabSz="339516">
              <a:defRPr sz="4230">
                <a:solidFill>
                  <a:srgbClr val="0433FF"/>
                </a:solidFill>
                <a:latin typeface="Weibei SC Bold"/>
                <a:ea typeface="Weibei SC Bold"/>
                <a:cs typeface="Weibei SC Bold"/>
                <a:sym typeface="Weibei SC Bold"/>
              </a:defRPr>
            </a:lvl1pPr>
          </a:lstStyle>
          <a:p>
            <a:pPr>
              <a:defRPr>
                <a:solidFill>
                  <a:srgbClr val="2A3D7A"/>
                </a:solidFill>
              </a:defRPr>
            </a:pPr>
            <a:r>
              <a:rPr>
                <a:solidFill>
                  <a:srgbClr val="0433FF"/>
                </a:solidFill>
              </a:rPr>
              <a:t>神如此爱世人</a:t>
            </a:r>
          </a:p>
        </p:txBody>
      </p:sp>
      <p:sp>
        <p:nvSpPr>
          <p:cNvPr id="141" name="慈母手中线，游子身上衣…"/>
          <p:cNvSpPr txBox="1"/>
          <p:nvPr>
            <p:ph type="body" sz="half" idx="4294967295"/>
          </p:nvPr>
        </p:nvSpPr>
        <p:spPr>
          <a:xfrm>
            <a:off x="204072" y="2035334"/>
            <a:ext cx="6115301" cy="3577284"/>
          </a:xfrm>
          <a:prstGeom prst="rect">
            <a:avLst/>
          </a:prstGeom>
        </p:spPr>
        <p:txBody>
          <a:bodyPr lIns="45719" tIns="45719" rIns="45719" bIns="45719"/>
          <a:lstStyle/>
          <a:p>
            <a:pPr marL="586210" indent="-212597" defTabSz="566927">
              <a:spcBef>
                <a:spcPts val="500"/>
              </a:spcBef>
              <a:buFontTx/>
              <a:defRPr sz="3720">
                <a:latin typeface="Weibei SC Bold"/>
                <a:ea typeface="Weibei SC Bold"/>
                <a:cs typeface="Weibei SC Bold"/>
                <a:sym typeface="Weibei SC Bold"/>
              </a:defRPr>
            </a:pPr>
            <a:r>
              <a:t>慈母手中线，游子身上衣</a:t>
            </a:r>
          </a:p>
          <a:p>
            <a:pPr marL="586210" indent="-212597" defTabSz="566927">
              <a:spcBef>
                <a:spcPts val="500"/>
              </a:spcBef>
              <a:buFontTx/>
              <a:defRPr sz="3720">
                <a:latin typeface="Weibei SC Bold"/>
                <a:ea typeface="Weibei SC Bold"/>
                <a:cs typeface="Weibei SC Bold"/>
                <a:sym typeface="Weibei SC Bold"/>
              </a:defRPr>
            </a:pPr>
            <a:r>
              <a:t>临行密密缝，意恐迟迟归</a:t>
            </a:r>
          </a:p>
          <a:p>
            <a:pPr marL="586210" indent="-212597" defTabSz="566927">
              <a:spcBef>
                <a:spcPts val="500"/>
              </a:spcBef>
              <a:buFontTx/>
              <a:defRPr sz="3720">
                <a:latin typeface="Weibei SC Bold"/>
                <a:ea typeface="Weibei SC Bold"/>
                <a:cs typeface="Weibei SC Bold"/>
                <a:sym typeface="Weibei SC Bold"/>
              </a:defRPr>
            </a:pPr>
            <a:r>
              <a:t>谁言寸草心，报得三春晖</a:t>
            </a:r>
            <a:r>
              <a:t>			</a:t>
            </a:r>
          </a:p>
          <a:p>
            <a:pPr marL="0" indent="0" algn="r" defTabSz="283463">
              <a:spcBef>
                <a:spcPts val="1700"/>
              </a:spcBef>
              <a:buSzTx/>
              <a:buFontTx/>
              <a:buNone/>
              <a:defRPr sz="3720">
                <a:solidFill>
                  <a:srgbClr val="191919"/>
                </a:solidFill>
                <a:latin typeface="Weibei SC Bold"/>
                <a:ea typeface="Weibei SC Bold"/>
                <a:cs typeface="Weibei SC Bold"/>
                <a:sym typeface="Weibei SC Bold"/>
              </a:defRPr>
            </a:pPr>
            <a:r>
              <a:t>唐，孟郊</a:t>
            </a:r>
          </a:p>
        </p:txBody>
      </p:sp>
      <p:sp>
        <p:nvSpPr>
          <p:cNvPr id="142" name="科学家黃力夫在福音營引用 -"/>
          <p:cNvSpPr txBox="1"/>
          <p:nvPr/>
        </p:nvSpPr>
        <p:spPr>
          <a:xfrm>
            <a:off x="623223" y="1198462"/>
            <a:ext cx="6040422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 algn="ctr" defTabSz="722376">
              <a:defRPr sz="3600">
                <a:solidFill>
                  <a:srgbClr val="943634"/>
                </a:solidFill>
                <a:latin typeface="Weibei SC Bold"/>
                <a:ea typeface="Weibei SC Bold"/>
                <a:cs typeface="Weibei SC Bold"/>
                <a:sym typeface="Weibei SC Bold"/>
              </a:defRPr>
            </a:lvl1pPr>
          </a:lstStyle>
          <a:p>
            <a:pPr/>
            <a:r>
              <a:t>科学家黃力夫在福音營引用 -</a:t>
            </a:r>
          </a:p>
        </p:txBody>
      </p:sp>
      <p:sp>
        <p:nvSpPr>
          <p:cNvPr id="143" name="世间父母安排预备最好的给儿女"/>
          <p:cNvSpPr txBox="1"/>
          <p:nvPr/>
        </p:nvSpPr>
        <p:spPr>
          <a:xfrm>
            <a:off x="365858" y="4954432"/>
            <a:ext cx="8412283" cy="916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defTabSz="457200">
              <a:spcBef>
                <a:spcPts val="2800"/>
              </a:spcBef>
              <a:defRPr sz="4600">
                <a:solidFill>
                  <a:srgbClr val="191919"/>
                </a:solidFill>
                <a:latin typeface="Weibei SC Bold"/>
                <a:ea typeface="Weibei SC Bold"/>
                <a:cs typeface="Weibei SC Bold"/>
                <a:sym typeface="Weibei SC Bold"/>
              </a:defRPr>
            </a:lvl1pPr>
          </a:lstStyle>
          <a:p>
            <a:pPr/>
            <a:r>
              <a:t>世间父母安排预备最好的给儿女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fast" advClick="1" p14:dur="750">
        <p:pull dir="l"/>
      </p:transition>
    </mc:Choice>
    <mc:Fallback>
      <p:transition spd="fast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0" name="Group"/>
          <p:cNvGrpSpPr/>
          <p:nvPr/>
        </p:nvGrpSpPr>
        <p:grpSpPr>
          <a:xfrm>
            <a:off x="362754" y="2511089"/>
            <a:ext cx="8418492" cy="3730456"/>
            <a:chOff x="0" y="0"/>
            <a:chExt cx="8418490" cy="3730454"/>
          </a:xfrm>
        </p:grpSpPr>
        <p:grpSp>
          <p:nvGrpSpPr>
            <p:cNvPr id="147" name="亞當和夏娃"/>
            <p:cNvGrpSpPr/>
            <p:nvPr/>
          </p:nvGrpSpPr>
          <p:grpSpPr>
            <a:xfrm>
              <a:off x="3187174" y="756397"/>
              <a:ext cx="3164691" cy="926465"/>
              <a:chOff x="0" y="0"/>
              <a:chExt cx="3164689" cy="926463"/>
            </a:xfrm>
          </p:grpSpPr>
          <p:sp>
            <p:nvSpPr>
              <p:cNvPr id="145" name="Oval"/>
              <p:cNvSpPr/>
              <p:nvPr/>
            </p:nvSpPr>
            <p:spPr>
              <a:xfrm>
                <a:off x="0" y="0"/>
                <a:ext cx="3133290" cy="926464"/>
              </a:xfrm>
              <a:prstGeom prst="ellipse">
                <a:avLst/>
              </a:prstGeom>
              <a:solidFill>
                <a:srgbClr val="FFC777"/>
              </a:solidFill>
              <a:ln w="25400" cap="flat">
                <a:solidFill>
                  <a:srgbClr val="B46D33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>
                    <a:solidFill>
                      <a:srgbClr val="E22400"/>
                    </a:solidFill>
                    <a:latin typeface="DFKai-SB"/>
                    <a:ea typeface="DFKai-SB"/>
                    <a:cs typeface="DFKai-SB"/>
                    <a:sym typeface="DFKai-SB"/>
                  </a:defRPr>
                </a:pPr>
              </a:p>
            </p:txBody>
          </p:sp>
          <p:sp>
            <p:nvSpPr>
              <p:cNvPr id="146" name="亞當和夏娃"/>
              <p:cNvSpPr txBox="1"/>
              <p:nvPr/>
            </p:nvSpPr>
            <p:spPr>
              <a:xfrm>
                <a:off x="152502" y="190094"/>
                <a:ext cx="3012188" cy="546276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12700" tIns="12700" rIns="12700" bIns="12700" numCol="1" anchor="ctr">
                <a:noAutofit/>
              </a:bodyPr>
              <a:lstStyle>
                <a:lvl1pPr algn="ctr">
                  <a:defRPr sz="3000">
                    <a:solidFill>
                      <a:srgbClr val="E22400"/>
                    </a:solidFill>
                    <a:latin typeface="Weibei SC Bold"/>
                    <a:ea typeface="Weibei SC Bold"/>
                    <a:cs typeface="Weibei SC Bold"/>
                    <a:sym typeface="Weibei SC Bold"/>
                  </a:defRPr>
                </a:lvl1pPr>
              </a:lstStyle>
              <a:p>
                <a:pPr/>
                <a:r>
                  <a:t>亚当和夏娃</a:t>
                </a:r>
              </a:p>
            </p:txBody>
          </p:sp>
        </p:grpSp>
        <p:sp>
          <p:nvSpPr>
            <p:cNvPr id="148" name="TextBox 10"/>
            <p:cNvSpPr txBox="1"/>
            <p:nvPr/>
          </p:nvSpPr>
          <p:spPr>
            <a:xfrm>
              <a:off x="0" y="0"/>
              <a:ext cx="8418491" cy="61083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noAutofit/>
            </a:bodyPr>
            <a:lstStyle>
              <a:lvl1pPr>
                <a:defRPr sz="3000">
                  <a:latin typeface="Weibei TC Bold"/>
                  <a:ea typeface="Weibei TC Bold"/>
                  <a:cs typeface="Weibei TC Bold"/>
                  <a:sym typeface="Weibei TC Bold"/>
                </a:defRPr>
              </a:lvl1pPr>
            </a:lstStyle>
            <a:p>
              <a:pPr/>
              <a:r>
                <a:t>神造天、地、海，和其中万物，各按其时成为美好</a:t>
              </a:r>
            </a:p>
          </p:txBody>
        </p:sp>
        <p:sp>
          <p:nvSpPr>
            <p:cNvPr id="149" name="TextBox 10"/>
            <p:cNvSpPr txBox="1"/>
            <p:nvPr/>
          </p:nvSpPr>
          <p:spPr>
            <a:xfrm>
              <a:off x="32753" y="1828425"/>
              <a:ext cx="6828173" cy="190203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noAutofit/>
            </a:bodyPr>
            <a:lstStyle/>
            <a:p>
              <a:pPr>
                <a:defRPr sz="2700">
                  <a:latin typeface="DFKai-SB"/>
                  <a:ea typeface="DFKai-SB"/>
                  <a:cs typeface="DFKai-SB"/>
                  <a:sym typeface="DFKai-SB"/>
                </a:defRPr>
              </a:pPr>
              <a:endParaRPr b="1">
                <a:solidFill>
                  <a:srgbClr val="E22400"/>
                </a:solidFill>
              </a:endParaRPr>
            </a:p>
            <a:p>
              <a:pPr>
                <a:defRPr sz="2700">
                  <a:latin typeface="Weibei TC Bold"/>
                  <a:ea typeface="Weibei TC Bold"/>
                  <a:cs typeface="Weibei TC Bold"/>
                  <a:sym typeface="Weibei TC Bold"/>
                </a:defRPr>
              </a:pPr>
              <a:r>
                <a:t>神使亚當和夏娃 管理看守 美好的伊甸园。</a:t>
              </a:r>
            </a:p>
            <a:p>
              <a:pPr>
                <a:defRPr sz="2700">
                  <a:latin typeface="Weibei TC Bold"/>
                  <a:ea typeface="Weibei TC Bold"/>
                  <a:cs typeface="Weibei TC Bold"/>
                  <a:sym typeface="Weibei TC Bold"/>
                </a:defRPr>
              </a:pPr>
              <a:r>
                <a:t>在伊甸园中，亚當和夏娃能与上帝直接</a:t>
              </a:r>
              <a:r>
                <a:rPr>
                  <a:latin typeface="Weibei SC Bold"/>
                  <a:ea typeface="Weibei SC Bold"/>
                  <a:cs typeface="Weibei SC Bold"/>
                  <a:sym typeface="Weibei SC Bold"/>
                </a:rPr>
                <a:t>交谈</a:t>
              </a:r>
              <a:r>
                <a:t> - </a:t>
              </a:r>
              <a:r>
                <a:rPr>
                  <a:solidFill>
                    <a:srgbClr val="FF2600"/>
                  </a:solidFill>
                </a:rPr>
                <a:t>神与人同在、有親密互動的関係</a:t>
              </a:r>
              <a:r>
                <a:t>。</a:t>
              </a:r>
            </a:p>
          </p:txBody>
        </p:sp>
      </p:grpSp>
      <p:sp>
        <p:nvSpPr>
          <p:cNvPr id="151" name="神的爱"/>
          <p:cNvSpPr txBox="1"/>
          <p:nvPr/>
        </p:nvSpPr>
        <p:spPr>
          <a:xfrm>
            <a:off x="-114750" y="3968649"/>
            <a:ext cx="2599437" cy="8153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 defTabSz="722376">
              <a:defRPr sz="4100">
                <a:solidFill>
                  <a:srgbClr val="0433FF"/>
                </a:solidFill>
                <a:latin typeface="Weibei SC Bold"/>
                <a:ea typeface="Weibei SC Bold"/>
                <a:cs typeface="Weibei SC Bold"/>
                <a:sym typeface="Weibei SC Bold"/>
              </a:defRPr>
            </a:lvl1pPr>
          </a:lstStyle>
          <a:p>
            <a:pPr>
              <a:defRPr>
                <a:solidFill>
                  <a:srgbClr val="2A3D7A"/>
                </a:solidFill>
              </a:defRPr>
            </a:pPr>
            <a:r>
              <a:rPr>
                <a:solidFill>
                  <a:srgbClr val="0433FF"/>
                </a:solidFill>
              </a:rPr>
              <a:t>神的爱</a:t>
            </a:r>
          </a:p>
        </p:txBody>
      </p:sp>
      <p:sp>
        <p:nvSpPr>
          <p:cNvPr id="152" name="『诸天述说神的荣耀；穹苍传扬祂的手段。这日到那日发出言语；这夜到那夜传出知识。无言无语，也无声音可听。』（诗十九1-3） 受造之物的存在告诉我们，偉大的神创造它们。"/>
          <p:cNvSpPr txBox="1"/>
          <p:nvPr/>
        </p:nvSpPr>
        <p:spPr>
          <a:xfrm>
            <a:off x="435934" y="888565"/>
            <a:ext cx="8272132" cy="12725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defTabSz="457200">
              <a:defRPr sz="2200">
                <a:latin typeface="Hannotate SC Regular"/>
                <a:ea typeface="Hannotate SC Regular"/>
                <a:cs typeface="Hannotate SC Regular"/>
                <a:sym typeface="Hannotate SC Regular"/>
              </a:defRPr>
            </a:pPr>
            <a:r>
              <a:t>『诸天述说神的荣耀；穹苍传扬祂的手段。这日到那日发出言语；这夜到那夜传出知识。无言无语，也无声音可听。』（诗十九1-3） </a:t>
            </a:r>
            <a:r>
              <a:rPr sz="2400">
                <a:solidFill>
                  <a:srgbClr val="0433FF"/>
                </a:solidFill>
                <a:latin typeface="Weibei SC Bold"/>
                <a:ea typeface="Weibei SC Bold"/>
                <a:cs typeface="Weibei SC Bold"/>
                <a:sym typeface="Weibei SC Bold"/>
              </a:rPr>
              <a:t>受造之物的存在告诉我们，偉大的神创造它们。</a:t>
            </a:r>
          </a:p>
        </p:txBody>
      </p:sp>
      <p:sp>
        <p:nvSpPr>
          <p:cNvPr id="153" name="神造萬物 created"/>
          <p:cNvSpPr txBox="1"/>
          <p:nvPr/>
        </p:nvSpPr>
        <p:spPr>
          <a:xfrm>
            <a:off x="153897" y="-141486"/>
            <a:ext cx="5597801" cy="12169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25400" tIns="25400" rIns="25400" bIns="25400" anchor="ctr"/>
          <a:lstStyle>
            <a:lvl1pPr algn="ctr">
              <a:defRPr sz="4000">
                <a:solidFill>
                  <a:srgbClr val="0433FF"/>
                </a:solidFill>
                <a:latin typeface="Weibei SC Bold"/>
                <a:ea typeface="Weibei SC Bold"/>
                <a:cs typeface="Weibei SC Bold"/>
                <a:sym typeface="Weibei SC Bold"/>
              </a:defRPr>
            </a:lvl1pPr>
          </a:lstStyle>
          <a:p>
            <a:pPr/>
            <a:r>
              <a:t>耶和華 - 自有永有的神</a:t>
            </a:r>
          </a:p>
        </p:txBody>
      </p:sp>
      <p:sp>
        <p:nvSpPr>
          <p:cNvPr id="154" name="神造"/>
          <p:cNvSpPr txBox="1"/>
          <p:nvPr/>
        </p:nvSpPr>
        <p:spPr>
          <a:xfrm>
            <a:off x="1246480" y="3285956"/>
            <a:ext cx="3412636" cy="8153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 defTabSz="722376">
              <a:defRPr sz="4100">
                <a:solidFill>
                  <a:srgbClr val="0433FF"/>
                </a:solidFill>
                <a:latin typeface="Weibei SC Bold"/>
                <a:ea typeface="Weibei SC Bold"/>
                <a:cs typeface="Weibei SC Bold"/>
                <a:sym typeface="Weibei SC Bold"/>
              </a:defRPr>
            </a:lvl1pPr>
          </a:lstStyle>
          <a:p>
            <a:pPr>
              <a:defRPr>
                <a:solidFill>
                  <a:srgbClr val="2A3D7A"/>
                </a:solidFill>
              </a:defRPr>
            </a:pPr>
            <a:r>
              <a:rPr>
                <a:solidFill>
                  <a:srgbClr val="0433FF"/>
                </a:solidFill>
              </a:rPr>
              <a:t>神造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fast" advClick="1" p14:dur="750">
        <p:pull dir="l"/>
      </p:transition>
    </mc:Choice>
    <mc:Fallback>
      <p:transition spd="fast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8" name="神造萬物 created"/>
          <p:cNvGrpSpPr/>
          <p:nvPr/>
        </p:nvGrpSpPr>
        <p:grpSpPr>
          <a:xfrm>
            <a:off x="2131769" y="323628"/>
            <a:ext cx="5133337" cy="889898"/>
            <a:chOff x="0" y="0"/>
            <a:chExt cx="5133336" cy="889897"/>
          </a:xfrm>
        </p:grpSpPr>
        <p:sp>
          <p:nvSpPr>
            <p:cNvPr id="156" name="Oval"/>
            <p:cNvSpPr/>
            <p:nvPr/>
          </p:nvSpPr>
          <p:spPr>
            <a:xfrm>
              <a:off x="-1" y="0"/>
              <a:ext cx="5133338" cy="889898"/>
            </a:xfrm>
            <a:prstGeom prst="ellipse">
              <a:avLst/>
            </a:prstGeom>
            <a:solidFill>
              <a:schemeClr val="accent1"/>
            </a:solidFill>
            <a:ln w="25400" cap="flat">
              <a:solidFill>
                <a:srgbClr val="3A5E8A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>
                  <a:solidFill>
                    <a:srgbClr val="FFC000"/>
                  </a:solidFill>
                  <a:latin typeface="DFKai-SB"/>
                  <a:ea typeface="DFKai-SB"/>
                  <a:cs typeface="DFKai-SB"/>
                  <a:sym typeface="DFKai-SB"/>
                </a:defRPr>
              </a:pPr>
            </a:p>
          </p:txBody>
        </p:sp>
        <p:sp>
          <p:nvSpPr>
            <p:cNvPr id="157" name="耶和華神"/>
            <p:cNvSpPr txBox="1"/>
            <p:nvPr/>
          </p:nvSpPr>
          <p:spPr>
            <a:xfrm>
              <a:off x="751758" y="174626"/>
              <a:ext cx="3629816" cy="54064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25400" tIns="25400" rIns="25400" bIns="25400" numCol="1" anchor="ctr">
              <a:noAutofit/>
            </a:bodyPr>
            <a:lstStyle>
              <a:lvl1pPr algn="ctr">
                <a:defRPr sz="3200">
                  <a:solidFill>
                    <a:srgbClr val="FFC000"/>
                  </a:solidFill>
                  <a:latin typeface="Weibei SC Bold"/>
                  <a:ea typeface="Weibei SC Bold"/>
                  <a:cs typeface="Weibei SC Bold"/>
                  <a:sym typeface="Weibei SC Bold"/>
                </a:defRPr>
              </a:lvl1pPr>
            </a:lstStyle>
            <a:p>
              <a:pPr/>
              <a:r>
                <a:t>耶和華神</a:t>
              </a:r>
            </a:p>
          </p:txBody>
        </p:sp>
      </p:grpSp>
      <p:sp>
        <p:nvSpPr>
          <p:cNvPr id="159" name="TextBox 10"/>
          <p:cNvSpPr txBox="1"/>
          <p:nvPr/>
        </p:nvSpPr>
        <p:spPr>
          <a:xfrm>
            <a:off x="434239" y="2485028"/>
            <a:ext cx="3952660" cy="37490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lvl="3" marL="1092999">
              <a:defRPr sz="3300">
                <a:latin typeface="Weibei TC Bold"/>
                <a:ea typeface="Weibei TC Bold"/>
                <a:cs typeface="Weibei TC Bold"/>
                <a:sym typeface="Weibei TC Bold"/>
              </a:defRPr>
            </a:pPr>
            <a:r>
              <a:t>罪  </a:t>
            </a:r>
          </a:p>
          <a:p>
            <a:pPr>
              <a:defRPr sz="2600">
                <a:latin typeface="Weibei TC Bold"/>
                <a:ea typeface="Weibei TC Bold"/>
                <a:cs typeface="Weibei TC Bold"/>
                <a:sym typeface="Weibei TC Bold"/>
              </a:defRPr>
            </a:pPr>
            <a:r>
              <a:t>发生"墮落"的悲劇</a:t>
            </a:r>
          </a:p>
          <a:p>
            <a:pPr>
              <a:defRPr sz="1400">
                <a:latin typeface="Weibei TC Bold"/>
                <a:ea typeface="Weibei TC Bold"/>
                <a:cs typeface="Weibei TC Bold"/>
                <a:sym typeface="Weibei TC Bold"/>
              </a:defRPr>
            </a:pPr>
          </a:p>
          <a:p>
            <a:pPr>
              <a:defRPr sz="2600">
                <a:latin typeface="Weibei TC Bold"/>
                <a:ea typeface="Weibei TC Bold"/>
                <a:cs typeface="Weibei TC Bold"/>
                <a:sym typeface="Weibei TC Bold"/>
              </a:defRPr>
            </a:pPr>
            <a:r>
              <a:t>罪阻隔了：</a:t>
            </a:r>
          </a:p>
          <a:p>
            <a:pPr>
              <a:defRPr sz="2600">
                <a:latin typeface="Weibei TC Bold"/>
                <a:ea typeface="Weibei TC Bold"/>
                <a:cs typeface="Weibei TC Bold"/>
                <a:sym typeface="Weibei TC Bold"/>
              </a:defRPr>
            </a:pPr>
            <a:r>
              <a:t>人与神失去了不间斷的丶直接的团契。</a:t>
            </a:r>
          </a:p>
          <a:p>
            <a:pPr>
              <a:defRPr sz="2600">
                <a:latin typeface="Weibei TC Bold"/>
                <a:ea typeface="Weibei TC Bold"/>
                <a:cs typeface="Weibei TC Bold"/>
                <a:sym typeface="Weibei TC Bold"/>
              </a:defRPr>
            </a:pPr>
            <a:r>
              <a:t>人心中"永生"的位置空了</a:t>
            </a:r>
            <a:r>
              <a:t>、</a:t>
            </a:r>
            <a:r>
              <a:t>平安沒有了</a:t>
            </a:r>
            <a:r>
              <a:t>、沒有光！</a:t>
            </a:r>
          </a:p>
        </p:txBody>
      </p:sp>
      <p:sp>
        <p:nvSpPr>
          <p:cNvPr id="160" name="Rectangle 14"/>
          <p:cNvSpPr txBox="1"/>
          <p:nvPr/>
        </p:nvSpPr>
        <p:spPr>
          <a:xfrm>
            <a:off x="-71634" y="1515502"/>
            <a:ext cx="9287268" cy="596901"/>
          </a:xfrm>
          <a:prstGeom prst="rect">
            <a:avLst/>
          </a:prstGeom>
          <a:solidFill>
            <a:srgbClr val="B51A00"/>
          </a:solidFill>
          <a:ln w="25400">
            <a:solidFill>
              <a:srgbClr val="B51A00"/>
            </a:solidFill>
          </a:ln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spAutoFit/>
          </a:bodyPr>
          <a:lstStyle>
            <a:lvl1pPr>
              <a:defRPr sz="2600">
                <a:solidFill>
                  <a:srgbClr val="FFFFFF"/>
                </a:solidFill>
                <a:latin typeface="DFKai-SB"/>
                <a:ea typeface="DFKai-SB"/>
                <a:cs typeface="DFKai-SB"/>
                <a:sym typeface="DFKai-SB"/>
              </a:defRPr>
            </a:lvl1pPr>
          </a:lstStyle>
          <a:p>
            <a:pPr/>
            <a:r>
              <a:t> 罪破了人與神的關係，公义的神与罪人就有一不能跨越的鸿沟</a:t>
            </a:r>
          </a:p>
        </p:txBody>
      </p:sp>
      <p:grpSp>
        <p:nvGrpSpPr>
          <p:cNvPr id="163" name="罪 与 人"/>
          <p:cNvGrpSpPr/>
          <p:nvPr/>
        </p:nvGrpSpPr>
        <p:grpSpPr>
          <a:xfrm>
            <a:off x="4381293" y="2958955"/>
            <a:ext cx="4676137" cy="1445554"/>
            <a:chOff x="0" y="0"/>
            <a:chExt cx="4676135" cy="1445552"/>
          </a:xfrm>
        </p:grpSpPr>
        <p:sp>
          <p:nvSpPr>
            <p:cNvPr id="161" name="Oval"/>
            <p:cNvSpPr/>
            <p:nvPr/>
          </p:nvSpPr>
          <p:spPr>
            <a:xfrm>
              <a:off x="-1" y="-1"/>
              <a:ext cx="4676137" cy="1445553"/>
            </a:xfrm>
            <a:prstGeom prst="ellipse">
              <a:avLst/>
            </a:prstGeom>
            <a:solidFill>
              <a:srgbClr val="000000"/>
            </a:solidFill>
            <a:ln w="254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b">
              <a:noAutofit/>
            </a:bodyPr>
            <a:lstStyle/>
            <a:p>
              <a:pPr algn="ctr">
                <a:defRPr b="1">
                  <a:solidFill>
                    <a:srgbClr val="FFFF00"/>
                  </a:solidFill>
                  <a:latin typeface="DFKai-SB"/>
                  <a:ea typeface="DFKai-SB"/>
                  <a:cs typeface="DFKai-SB"/>
                  <a:sym typeface="DFKai-SB"/>
                </a:defRPr>
              </a:pPr>
            </a:p>
          </p:txBody>
        </p:sp>
        <p:sp>
          <p:nvSpPr>
            <p:cNvPr id="162" name="罪 与 人"/>
            <p:cNvSpPr txBox="1"/>
            <p:nvPr/>
          </p:nvSpPr>
          <p:spPr>
            <a:xfrm>
              <a:off x="783677" y="769004"/>
              <a:ext cx="3306529" cy="46485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25400" tIns="25400" rIns="25400" bIns="25400" numCol="1" anchor="b">
              <a:noAutofit/>
            </a:bodyPr>
            <a:lstStyle>
              <a:lvl1pPr algn="ctr">
                <a:defRPr sz="2800">
                  <a:solidFill>
                    <a:srgbClr val="FFFF00"/>
                  </a:solidFill>
                  <a:latin typeface="Weibei SC Bold"/>
                  <a:ea typeface="Weibei SC Bold"/>
                  <a:cs typeface="Weibei SC Bold"/>
                  <a:sym typeface="Weibei SC Bold"/>
                </a:defRPr>
              </a:lvl1pPr>
            </a:lstStyle>
            <a:p>
              <a:pPr/>
              <a:r>
                <a:t>罪 与 世人</a:t>
              </a:r>
            </a:p>
          </p:txBody>
        </p:sp>
      </p:grpSp>
      <p:grpSp>
        <p:nvGrpSpPr>
          <p:cNvPr id="166" name="亞當和夏娃"/>
          <p:cNvGrpSpPr/>
          <p:nvPr/>
        </p:nvGrpSpPr>
        <p:grpSpPr>
          <a:xfrm>
            <a:off x="5119475" y="3013209"/>
            <a:ext cx="3432252" cy="831582"/>
            <a:chOff x="-1" y="0"/>
            <a:chExt cx="3432251" cy="831580"/>
          </a:xfrm>
        </p:grpSpPr>
        <p:sp>
          <p:nvSpPr>
            <p:cNvPr id="164" name="Oval"/>
            <p:cNvSpPr/>
            <p:nvPr/>
          </p:nvSpPr>
          <p:spPr>
            <a:xfrm>
              <a:off x="-2" y="-1"/>
              <a:ext cx="3432253" cy="831581"/>
            </a:xfrm>
            <a:prstGeom prst="ellipse">
              <a:avLst/>
            </a:prstGeom>
            <a:solidFill>
              <a:srgbClr val="FFC777"/>
            </a:solidFill>
            <a:ln w="25400" cap="flat">
              <a:solidFill>
                <a:srgbClr val="B46D33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>
                  <a:solidFill>
                    <a:srgbClr val="E22400"/>
                  </a:solidFill>
                  <a:latin typeface="DFKai-SB"/>
                  <a:ea typeface="DFKai-SB"/>
                  <a:cs typeface="DFKai-SB"/>
                  <a:sym typeface="DFKai-SB"/>
                </a:defRPr>
              </a:pPr>
            </a:p>
          </p:txBody>
        </p:sp>
        <p:sp>
          <p:nvSpPr>
            <p:cNvPr id="165" name="亞當和夏娃"/>
            <p:cNvSpPr txBox="1"/>
            <p:nvPr/>
          </p:nvSpPr>
          <p:spPr>
            <a:xfrm>
              <a:off x="502641" y="218379"/>
              <a:ext cx="2426967" cy="39482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12700" tIns="12700" rIns="12700" bIns="12700" numCol="1" anchor="ctr">
              <a:noAutofit/>
            </a:bodyPr>
            <a:lstStyle>
              <a:lvl1pPr algn="ctr">
                <a:defRPr sz="2400">
                  <a:solidFill>
                    <a:srgbClr val="E22400"/>
                  </a:solidFill>
                  <a:latin typeface="Weibei SC Bold"/>
                  <a:ea typeface="Weibei SC Bold"/>
                  <a:cs typeface="Weibei SC Bold"/>
                  <a:sym typeface="Weibei SC Bold"/>
                </a:defRPr>
              </a:lvl1pPr>
            </a:lstStyle>
            <a:p>
              <a:pPr/>
              <a:r>
                <a:t>亚当和夏娃</a:t>
              </a: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TextBox 10"/>
          <p:cNvSpPr txBox="1"/>
          <p:nvPr/>
        </p:nvSpPr>
        <p:spPr>
          <a:xfrm>
            <a:off x="254480" y="353672"/>
            <a:ext cx="8635040" cy="326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sz="4200">
                <a:latin typeface="Weibei SC Bold"/>
                <a:ea typeface="Weibei SC Bold"/>
                <a:cs typeface="Weibei SC Bold"/>
                <a:sym typeface="Weibei SC Bold"/>
              </a:defRPr>
            </a:pPr>
            <a:r>
              <a:t>罪阻隔了人与神：</a:t>
            </a:r>
            <a:endParaRPr sz="4000"/>
          </a:p>
          <a:p>
            <a:pPr marL="198088" indent="-184753">
              <a:spcBef>
                <a:spcPts val="400"/>
              </a:spcBef>
              <a:buClr>
                <a:srgbClr val="000000"/>
              </a:buClr>
              <a:buSzPct val="100000"/>
              <a:buFont typeface="Weibei TC Bold"/>
              <a:buChar char="•"/>
              <a:defRPr sz="4300">
                <a:latin typeface="Weibei SC Bold"/>
                <a:ea typeface="Weibei SC Bold"/>
                <a:cs typeface="Weibei SC Bold"/>
                <a:sym typeface="Weibei SC Bold"/>
              </a:defRPr>
            </a:pPr>
            <a:r>
              <a:t>人一生活在罪的权势下、不认识神</a:t>
            </a:r>
          </a:p>
          <a:p>
            <a:pPr marL="198088" indent="-184753">
              <a:spcBef>
                <a:spcPts val="400"/>
              </a:spcBef>
              <a:buClr>
                <a:srgbClr val="000000"/>
              </a:buClr>
              <a:buSzPct val="100000"/>
              <a:buFont typeface="Weibei TC Bold"/>
              <a:buChar char="•"/>
              <a:defRPr sz="4300">
                <a:latin typeface="Weibei SC Bold"/>
                <a:ea typeface="Weibei SC Bold"/>
                <a:cs typeface="Weibei SC Bold"/>
                <a:sym typeface="Weibei SC Bold"/>
              </a:defRPr>
            </a:pPr>
            <a:r>
              <a:t>罪的结局工價就是死；             人无法靠自己回到神面前</a:t>
            </a:r>
          </a:p>
        </p:txBody>
      </p:sp>
      <p:sp>
        <p:nvSpPr>
          <p:cNvPr id="171" name="神如此爱"/>
          <p:cNvSpPr txBox="1"/>
          <p:nvPr/>
        </p:nvSpPr>
        <p:spPr>
          <a:xfrm>
            <a:off x="338993" y="5045833"/>
            <a:ext cx="7625857" cy="8153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 defTabSz="722376">
              <a:defRPr sz="4100">
                <a:solidFill>
                  <a:srgbClr val="0433FF"/>
                </a:solidFill>
                <a:latin typeface="Weibei SC Bold"/>
                <a:ea typeface="Weibei SC Bold"/>
                <a:cs typeface="Weibei SC Bold"/>
                <a:sym typeface="Weibei SC Bold"/>
              </a:defRPr>
            </a:lvl1pPr>
          </a:lstStyle>
          <a:p>
            <a:pPr/>
            <a:r>
              <a:t>神如此爱世人 - 並沒有放棄人</a:t>
            </a:r>
          </a:p>
        </p:txBody>
      </p:sp>
      <p:sp>
        <p:nvSpPr>
          <p:cNvPr id="172" name="神如此爱"/>
          <p:cNvSpPr txBox="1"/>
          <p:nvPr/>
        </p:nvSpPr>
        <p:spPr>
          <a:xfrm>
            <a:off x="-212712" y="3756726"/>
            <a:ext cx="7625857" cy="8153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 defTabSz="722376">
              <a:defRPr sz="4100">
                <a:solidFill>
                  <a:srgbClr val="0433FF"/>
                </a:solidFill>
                <a:latin typeface="Weibei SC Bold"/>
                <a:ea typeface="Weibei SC Bold"/>
                <a:cs typeface="Weibei SC Bold"/>
                <a:sym typeface="Weibei SC Bold"/>
              </a:defRPr>
            </a:lvl1pPr>
          </a:lstStyle>
          <a:p>
            <a:pPr/>
            <a:r>
              <a:t>難道就這樣嗎？ - 不是的！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神爱世人，甚至将他的独生子赐给他们，叫一切信他的，不致灭亡，反得永生。…"/>
          <p:cNvSpPr txBox="1"/>
          <p:nvPr/>
        </p:nvSpPr>
        <p:spPr>
          <a:xfrm>
            <a:off x="492454" y="1452011"/>
            <a:ext cx="8159092" cy="365759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685800" indent="-685800" defTabSz="457200">
              <a:lnSpc>
                <a:spcPct val="80000"/>
              </a:lnSpc>
              <a:defRPr sz="4600">
                <a:solidFill>
                  <a:srgbClr val="FF2600"/>
                </a:solidFill>
                <a:latin typeface="Weibei SC Bold"/>
                <a:ea typeface="Weibei SC Bold"/>
                <a:cs typeface="Weibei SC Bold"/>
                <a:sym typeface="Weibei SC Bold"/>
              </a:defRPr>
            </a:pPr>
            <a:r>
              <a:t>神爱世人，甚至将他的独生子赐给他们</a:t>
            </a:r>
            <a:r>
              <a:rPr>
                <a:solidFill>
                  <a:srgbClr val="E22400"/>
                </a:solidFill>
              </a:rPr>
              <a:t>，叫一切信他的，不致灭亡，反得永生</a:t>
            </a:r>
            <a:r>
              <a:t>。</a:t>
            </a:r>
          </a:p>
          <a:p>
            <a:pPr marL="685800" indent="-685800" defTabSz="457200">
              <a:lnSpc>
                <a:spcPct val="80000"/>
              </a:lnSpc>
              <a:defRPr sz="3400">
                <a:latin typeface="Weibei TC Bold"/>
                <a:ea typeface="Weibei TC Bold"/>
                <a:cs typeface="Weibei TC Bold"/>
                <a:sym typeface="Weibei TC Bold"/>
              </a:defRPr>
            </a:pPr>
          </a:p>
          <a:p>
            <a:pPr marL="685800" indent="-685800" defTabSz="457200">
              <a:lnSpc>
                <a:spcPct val="80000"/>
              </a:lnSpc>
              <a:defRPr sz="3400">
                <a:latin typeface="Weibei TC Bold"/>
                <a:ea typeface="Weibei TC Bold"/>
                <a:cs typeface="Weibei TC Bold"/>
                <a:sym typeface="Weibei TC Bold"/>
              </a:defRPr>
            </a:pPr>
          </a:p>
        </p:txBody>
      </p:sp>
      <p:sp>
        <p:nvSpPr>
          <p:cNvPr id="175" name="神賜世人所需要的救贖恩典之路…"/>
          <p:cNvSpPr txBox="1"/>
          <p:nvPr/>
        </p:nvSpPr>
        <p:spPr>
          <a:xfrm>
            <a:off x="217656" y="205624"/>
            <a:ext cx="8708688" cy="713737"/>
          </a:xfrm>
          <a:prstGeom prst="rect">
            <a:avLst/>
          </a:prstGeom>
          <a:gradFill>
            <a:gsLst>
              <a:gs pos="0">
                <a:srgbClr val="FF953E"/>
              </a:gs>
              <a:gs pos="100000">
                <a:schemeClr val="accent6">
                  <a:hueOff val="-456778"/>
                  <a:satOff val="8290"/>
                  <a:lumOff val="24503"/>
                </a:schemeClr>
              </a:gs>
            </a:gsLst>
            <a:lin ang="16200000"/>
          </a:gradFill>
          <a:ln w="25400">
            <a:solidFill>
              <a:schemeClr val="accent1"/>
            </a:solidFill>
          </a:ln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lnSpc>
                <a:spcPct val="60000"/>
              </a:lnSpc>
              <a:defRPr sz="3200">
                <a:solidFill>
                  <a:srgbClr val="FFFFFF"/>
                </a:solidFill>
                <a:latin typeface="Weibei SC Bold"/>
                <a:ea typeface="Weibei SC Bold"/>
                <a:cs typeface="Weibei SC Bold"/>
                <a:sym typeface="Weibei SC Bold"/>
              </a:defRPr>
            </a:pPr>
            <a:r>
              <a:rPr>
                <a:solidFill>
                  <a:srgbClr val="0433FF"/>
                </a:solidFill>
              </a:rPr>
              <a:t>神賜世人所需要的救贖恩典之路</a:t>
            </a:r>
            <a:r>
              <a:t> </a:t>
            </a:r>
            <a:r>
              <a:rPr>
                <a:solidFill>
                  <a:srgbClr val="000000"/>
                </a:solidFill>
              </a:rPr>
              <a:t>             </a:t>
            </a:r>
          </a:p>
          <a:p>
            <a:pPr algn="r">
              <a:defRPr sz="1400">
                <a:solidFill>
                  <a:srgbClr val="FFFFFF"/>
                </a:solidFill>
                <a:latin typeface="Hannotate SC Regular"/>
                <a:ea typeface="Hannotate SC Regular"/>
                <a:cs typeface="Hannotate SC Regular"/>
                <a:sym typeface="Hannotate SC Regular"/>
              </a:defRPr>
            </a:pPr>
            <a:r>
              <a:t>約翰福音3:16-18</a:t>
            </a:r>
          </a:p>
        </p:txBody>
      </p:sp>
      <p:grpSp>
        <p:nvGrpSpPr>
          <p:cNvPr id="178" name="Oval 15"/>
          <p:cNvGrpSpPr/>
          <p:nvPr/>
        </p:nvGrpSpPr>
        <p:grpSpPr>
          <a:xfrm>
            <a:off x="2756467" y="3661634"/>
            <a:ext cx="3631066" cy="1131515"/>
            <a:chOff x="0" y="0"/>
            <a:chExt cx="3631064" cy="1131513"/>
          </a:xfrm>
        </p:grpSpPr>
        <p:sp>
          <p:nvSpPr>
            <p:cNvPr id="176" name="Oval"/>
            <p:cNvSpPr/>
            <p:nvPr/>
          </p:nvSpPr>
          <p:spPr>
            <a:xfrm>
              <a:off x="0" y="0"/>
              <a:ext cx="3631065" cy="1131514"/>
            </a:xfrm>
            <a:prstGeom prst="ellipse">
              <a:avLst/>
            </a:prstGeom>
            <a:solidFill>
              <a:srgbClr val="FF0000"/>
            </a:solidFill>
            <a:ln w="25400" cap="flat">
              <a:solidFill>
                <a:srgbClr val="B46D33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>
                  <a:latin typeface="DFKai-SB"/>
                  <a:ea typeface="DFKai-SB"/>
                  <a:cs typeface="DFKai-SB"/>
                  <a:sym typeface="DFKai-SB"/>
                </a:defRPr>
              </a:pPr>
            </a:p>
          </p:txBody>
        </p:sp>
        <p:sp>
          <p:nvSpPr>
            <p:cNvPr id="177" name="十字架的愛"/>
            <p:cNvSpPr txBox="1"/>
            <p:nvPr/>
          </p:nvSpPr>
          <p:spPr>
            <a:xfrm>
              <a:off x="262037" y="248180"/>
              <a:ext cx="2924207" cy="63515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ctr">
              <a:noAutofit/>
            </a:bodyPr>
            <a:lstStyle>
              <a:lvl1pPr algn="ctr">
                <a:defRPr sz="2800">
                  <a:solidFill>
                    <a:srgbClr val="FEFB41"/>
                  </a:solidFill>
                  <a:latin typeface="Weibei SC Bold"/>
                  <a:ea typeface="Weibei SC Bold"/>
                  <a:cs typeface="Weibei SC Bold"/>
                  <a:sym typeface="Weibei SC Bold"/>
                </a:defRPr>
              </a:lvl1pPr>
            </a:lstStyle>
            <a:p>
              <a:pPr/>
              <a:r>
                <a:t>十字架顕明的愛</a:t>
              </a:r>
            </a:p>
          </p:txBody>
        </p:sp>
      </p:grpSp>
      <p:sp>
        <p:nvSpPr>
          <p:cNvPr id="179" name="Rectangle 14"/>
          <p:cNvSpPr txBox="1"/>
          <p:nvPr/>
        </p:nvSpPr>
        <p:spPr>
          <a:xfrm>
            <a:off x="407689" y="4932036"/>
            <a:ext cx="4048771" cy="1717037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  <a:effectLst>
            <a:outerShdw sx="100000" sy="100000" kx="0" ky="0" algn="b" rotWithShape="0" blurRad="190500" dist="8455" dir="5400000">
              <a:srgbClr val="000000"/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80473" indent="-180473">
              <a:buSzPct val="100000"/>
              <a:buChar char="•"/>
              <a:defRPr sz="2300">
                <a:latin typeface="Weibei TC Bold"/>
                <a:ea typeface="Weibei TC Bold"/>
                <a:cs typeface="Weibei TC Bold"/>
                <a:sym typeface="Weibei TC Bold"/>
              </a:defRPr>
            </a:pPr>
            <a:r>
              <a:t> </a:t>
            </a:r>
            <a:r>
              <a:rPr>
                <a:latin typeface="Weibei SC Bold"/>
                <a:ea typeface="Weibei SC Bold"/>
                <a:cs typeface="Weibei SC Bold"/>
                <a:sym typeface="Weibei SC Bold"/>
              </a:rPr>
              <a:t>耶稣基督付上极重的代价，在十字架上完成了的救赎满足了－神公义的要求，使人可以有平安的路、与神和好</a:t>
            </a:r>
          </a:p>
        </p:txBody>
      </p:sp>
      <p:sp>
        <p:nvSpPr>
          <p:cNvPr id="180" name="TextBox 19"/>
          <p:cNvSpPr txBox="1"/>
          <p:nvPr/>
        </p:nvSpPr>
        <p:spPr>
          <a:xfrm>
            <a:off x="4941248" y="4963786"/>
            <a:ext cx="2406565" cy="16535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sz="2900">
                <a:solidFill>
                  <a:srgbClr val="0433FF"/>
                </a:solidFill>
                <a:latin typeface="Weibei TC Bold"/>
                <a:ea typeface="Weibei TC Bold"/>
                <a:cs typeface="Weibei TC Bold"/>
                <a:sym typeface="Weibei TC Bold"/>
              </a:defRPr>
            </a:pPr>
            <a:r>
              <a:t>罪（guilt), </a:t>
            </a:r>
          </a:p>
          <a:p>
            <a:pPr>
              <a:defRPr sz="2900">
                <a:solidFill>
                  <a:srgbClr val="0433FF"/>
                </a:solidFill>
                <a:latin typeface="Weibei TC Bold"/>
                <a:ea typeface="Weibei TC Bold"/>
                <a:cs typeface="Weibei TC Bold"/>
                <a:sym typeface="Weibei TC Bold"/>
              </a:defRPr>
            </a:pPr>
            <a:r>
              <a:t>代贖</a:t>
            </a:r>
          </a:p>
          <a:p>
            <a:pPr>
              <a:defRPr sz="2900">
                <a:solidFill>
                  <a:srgbClr val="0433FF"/>
                </a:solidFill>
                <a:latin typeface="Weibei TC Bold"/>
                <a:ea typeface="Weibei TC Bold"/>
                <a:cs typeface="Weibei TC Bold"/>
                <a:sym typeface="Weibei TC Bold"/>
              </a:defRPr>
            </a:pPr>
            <a:r>
              <a:t>白白恩典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fast" advClick="1" p14:dur="500">
        <p:pull dir="l"/>
      </p:transition>
    </mc:Choice>
    <mc:Fallback>
      <p:transition spd="fast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你要如何才能得救恩呢？"/>
          <p:cNvSpPr txBox="1"/>
          <p:nvPr/>
        </p:nvSpPr>
        <p:spPr>
          <a:xfrm>
            <a:off x="278867" y="582976"/>
            <a:ext cx="8586266" cy="582929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algn="ctr" defTabSz="457200">
              <a:lnSpc>
                <a:spcPct val="120000"/>
              </a:lnSpc>
              <a:spcBef>
                <a:spcPts val="200"/>
              </a:spcBef>
              <a:defRPr sz="2500">
                <a:solidFill>
                  <a:srgbClr val="0433FF"/>
                </a:solidFill>
                <a:latin typeface="Weibei TC Bold"/>
                <a:ea typeface="Weibei TC Bold"/>
                <a:cs typeface="Weibei TC Bold"/>
                <a:sym typeface="Weibei TC Bold"/>
              </a:defRPr>
            </a:pPr>
            <a:r>
              <a:t>小子們哪，</a:t>
            </a:r>
            <a:r>
              <a:rPr>
                <a:solidFill>
                  <a:srgbClr val="FF2600"/>
                </a:solidFill>
              </a:rPr>
              <a:t>你們是屬神的，並且勝了他們；</a:t>
            </a:r>
            <a:r>
              <a:t>因為那在你們裏面的，比那在世界上的更大。</a:t>
            </a:r>
            <a:endParaRPr>
              <a:solidFill>
                <a:srgbClr val="FF2600"/>
              </a:solidFill>
            </a:endParaRPr>
          </a:p>
          <a:p>
            <a:pPr algn="ctr" defTabSz="457200">
              <a:lnSpc>
                <a:spcPct val="120000"/>
              </a:lnSpc>
              <a:spcBef>
                <a:spcPts val="200"/>
              </a:spcBef>
              <a:defRPr sz="3000">
                <a:solidFill>
                  <a:srgbClr val="0433FF"/>
                </a:solidFill>
                <a:latin typeface="Weibei TC Bold"/>
                <a:ea typeface="Weibei TC Bold"/>
                <a:cs typeface="Weibei TC Bold"/>
                <a:sym typeface="Weibei TC Bold"/>
              </a:defRPr>
            </a:pPr>
            <a:r>
              <a:t> </a:t>
            </a:r>
          </a:p>
          <a:p>
            <a:pPr marL="310414" indent="-310414" defTabSz="457200">
              <a:lnSpc>
                <a:spcPct val="120000"/>
              </a:lnSpc>
              <a:spcBef>
                <a:spcPts val="200"/>
              </a:spcBef>
              <a:defRPr sz="3300">
                <a:solidFill>
                  <a:srgbClr val="0433FF"/>
                </a:solidFill>
                <a:latin typeface="Weibei TC Bold"/>
                <a:ea typeface="Weibei TC Bold"/>
                <a:cs typeface="Weibei TC Bold"/>
                <a:sym typeface="Weibei TC Bold"/>
              </a:defRPr>
            </a:pPr>
            <a:r>
              <a:t>親愛的弟兄啊，.....</a:t>
            </a:r>
            <a:r>
              <a:rPr>
                <a:solidFill>
                  <a:srgbClr val="FF2600"/>
                </a:solidFill>
              </a:rPr>
              <a:t>神就是愛。 神差他獨生子到世間來，使我們藉着他得生，神愛我們的心在此就顯明了。 不是我們愛神，乃是神愛我們，差他的兒子為我們的罪作了挽回祭，這就是愛了。</a:t>
            </a:r>
            <a:endParaRPr>
              <a:solidFill>
                <a:srgbClr val="FF2600"/>
              </a:solidFill>
            </a:endParaRPr>
          </a:p>
          <a:p>
            <a:pPr algn="ctr" defTabSz="457200">
              <a:lnSpc>
                <a:spcPct val="120000"/>
              </a:lnSpc>
              <a:spcBef>
                <a:spcPts val="200"/>
              </a:spcBef>
              <a:defRPr sz="6000">
                <a:solidFill>
                  <a:srgbClr val="942192"/>
                </a:solidFill>
                <a:latin typeface="Weibei TC Bold"/>
                <a:ea typeface="Weibei TC Bold"/>
                <a:cs typeface="Weibei TC Bold"/>
                <a:sym typeface="Weibei TC Bold"/>
              </a:defRPr>
            </a:pPr>
            <a:r>
              <a:rPr sz="2400"/>
              <a:t>約翰一書 4:4, 7-10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神爱世人，甚至将他的独生子赐给他们，叫一切信他的，不致灭亡，反得永生。…"/>
          <p:cNvSpPr txBox="1"/>
          <p:nvPr/>
        </p:nvSpPr>
        <p:spPr>
          <a:xfrm>
            <a:off x="492454" y="1452011"/>
            <a:ext cx="8159092" cy="365759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685800" indent="-685800" defTabSz="457200">
              <a:lnSpc>
                <a:spcPct val="80000"/>
              </a:lnSpc>
              <a:defRPr sz="4600">
                <a:solidFill>
                  <a:srgbClr val="FF2600"/>
                </a:solidFill>
                <a:latin typeface="Weibei SC Bold"/>
                <a:ea typeface="Weibei SC Bold"/>
                <a:cs typeface="Weibei SC Bold"/>
                <a:sym typeface="Weibei SC Bold"/>
              </a:defRPr>
            </a:pPr>
            <a:r>
              <a:t>神爱世人，甚至将他的独生子赐给他们</a:t>
            </a:r>
            <a:r>
              <a:rPr>
                <a:solidFill>
                  <a:srgbClr val="E22400"/>
                </a:solidFill>
              </a:rPr>
              <a:t>，叫一切信他的，不致灭亡，反得永生</a:t>
            </a:r>
            <a:r>
              <a:t>。</a:t>
            </a:r>
          </a:p>
          <a:p>
            <a:pPr marL="685800" indent="-685800" defTabSz="457200">
              <a:lnSpc>
                <a:spcPct val="80000"/>
              </a:lnSpc>
              <a:defRPr sz="3400">
                <a:latin typeface="Weibei TC Bold"/>
                <a:ea typeface="Weibei TC Bold"/>
                <a:cs typeface="Weibei TC Bold"/>
                <a:sym typeface="Weibei TC Bold"/>
              </a:defRPr>
            </a:pPr>
          </a:p>
          <a:p>
            <a:pPr marL="685800" indent="-685800" defTabSz="457200">
              <a:lnSpc>
                <a:spcPct val="80000"/>
              </a:lnSpc>
              <a:defRPr sz="3400">
                <a:latin typeface="Weibei TC Bold"/>
                <a:ea typeface="Weibei TC Bold"/>
                <a:cs typeface="Weibei TC Bold"/>
                <a:sym typeface="Weibei TC Bold"/>
              </a:defRPr>
            </a:pPr>
          </a:p>
        </p:txBody>
      </p:sp>
      <p:sp>
        <p:nvSpPr>
          <p:cNvPr id="185" name="神賜世人所需要的救贖恩典之路…"/>
          <p:cNvSpPr txBox="1"/>
          <p:nvPr/>
        </p:nvSpPr>
        <p:spPr>
          <a:xfrm>
            <a:off x="217656" y="297575"/>
            <a:ext cx="8708688" cy="11328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685800" indent="-685800" defTabSz="457200">
              <a:defRPr sz="3600">
                <a:solidFill>
                  <a:srgbClr val="0433FF"/>
                </a:solidFill>
                <a:latin typeface="Weibei TC Bold"/>
                <a:ea typeface="Weibei TC Bold"/>
                <a:cs typeface="Weibei TC Bold"/>
                <a:sym typeface="Weibei TC Bold"/>
              </a:defRPr>
            </a:pPr>
            <a:r>
              <a:t>神賜世人所需要的救贖恩典之路</a:t>
            </a:r>
            <a:r>
              <a:rPr sz="2700"/>
              <a:t> </a:t>
            </a:r>
            <a:r>
              <a:rPr sz="2700">
                <a:solidFill>
                  <a:srgbClr val="000000"/>
                </a:solidFill>
              </a:rPr>
              <a:t>             </a:t>
            </a:r>
            <a:endParaRPr sz="2700"/>
          </a:p>
          <a:p>
            <a:pPr marL="685800" indent="-685800" algn="r" defTabSz="457200">
              <a:lnSpc>
                <a:spcPct val="75000"/>
              </a:lnSpc>
              <a:defRPr sz="2300">
                <a:solidFill>
                  <a:srgbClr val="0433FF"/>
                </a:solidFill>
                <a:latin typeface="Weibei TC Bold"/>
                <a:ea typeface="Weibei TC Bold"/>
                <a:cs typeface="Weibei TC Bold"/>
                <a:sym typeface="Weibei TC Bold"/>
              </a:defRPr>
            </a:pPr>
            <a:r>
              <a:t>約翰福音3:16-18</a:t>
            </a:r>
          </a:p>
        </p:txBody>
      </p:sp>
      <p:grpSp>
        <p:nvGrpSpPr>
          <p:cNvPr id="188" name="Oval 15"/>
          <p:cNvGrpSpPr/>
          <p:nvPr/>
        </p:nvGrpSpPr>
        <p:grpSpPr>
          <a:xfrm>
            <a:off x="2756467" y="3661634"/>
            <a:ext cx="3631066" cy="1131515"/>
            <a:chOff x="0" y="0"/>
            <a:chExt cx="3631064" cy="1131513"/>
          </a:xfrm>
        </p:grpSpPr>
        <p:sp>
          <p:nvSpPr>
            <p:cNvPr id="186" name="Oval"/>
            <p:cNvSpPr/>
            <p:nvPr/>
          </p:nvSpPr>
          <p:spPr>
            <a:xfrm>
              <a:off x="0" y="0"/>
              <a:ext cx="3631065" cy="1131514"/>
            </a:xfrm>
            <a:prstGeom prst="ellipse">
              <a:avLst/>
            </a:prstGeom>
            <a:solidFill>
              <a:srgbClr val="FF0000"/>
            </a:solidFill>
            <a:ln w="25400" cap="flat">
              <a:solidFill>
                <a:srgbClr val="B46D33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>
                  <a:latin typeface="DFKai-SB"/>
                  <a:ea typeface="DFKai-SB"/>
                  <a:cs typeface="DFKai-SB"/>
                  <a:sym typeface="DFKai-SB"/>
                </a:defRPr>
              </a:pPr>
            </a:p>
          </p:txBody>
        </p:sp>
        <p:sp>
          <p:nvSpPr>
            <p:cNvPr id="187" name="十字架的愛"/>
            <p:cNvSpPr txBox="1"/>
            <p:nvPr/>
          </p:nvSpPr>
          <p:spPr>
            <a:xfrm>
              <a:off x="262037" y="248180"/>
              <a:ext cx="2924207" cy="63515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ctr">
              <a:noAutofit/>
            </a:bodyPr>
            <a:lstStyle>
              <a:lvl1pPr algn="ctr">
                <a:defRPr sz="2800">
                  <a:solidFill>
                    <a:srgbClr val="FEFB41"/>
                  </a:solidFill>
                  <a:latin typeface="Weibei SC Bold"/>
                  <a:ea typeface="Weibei SC Bold"/>
                  <a:cs typeface="Weibei SC Bold"/>
                  <a:sym typeface="Weibei SC Bold"/>
                </a:defRPr>
              </a:lvl1pPr>
            </a:lstStyle>
            <a:p>
              <a:pPr/>
              <a:r>
                <a:t>十字架顕明的愛</a:t>
              </a:r>
            </a:p>
          </p:txBody>
        </p:sp>
      </p:grpSp>
      <p:sp>
        <p:nvSpPr>
          <p:cNvPr id="189" name="Rectangle 14"/>
          <p:cNvSpPr txBox="1"/>
          <p:nvPr/>
        </p:nvSpPr>
        <p:spPr>
          <a:xfrm>
            <a:off x="407689" y="4932036"/>
            <a:ext cx="4048771" cy="1717037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  <a:effectLst>
            <a:outerShdw sx="100000" sy="100000" kx="0" ky="0" algn="b" rotWithShape="0" blurRad="190500" dist="8455" dir="5400000">
              <a:srgbClr val="000000"/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80473" indent="-180473">
              <a:buSzPct val="100000"/>
              <a:buChar char="•"/>
              <a:defRPr sz="2300">
                <a:latin typeface="Weibei TC Bold"/>
                <a:ea typeface="Weibei TC Bold"/>
                <a:cs typeface="Weibei TC Bold"/>
                <a:sym typeface="Weibei TC Bold"/>
              </a:defRPr>
            </a:pPr>
            <a:r>
              <a:t> </a:t>
            </a:r>
            <a:r>
              <a:rPr>
                <a:latin typeface="Weibei SC Bold"/>
                <a:ea typeface="Weibei SC Bold"/>
                <a:cs typeface="Weibei SC Bold"/>
                <a:sym typeface="Weibei SC Bold"/>
              </a:rPr>
              <a:t>耶稣基督付上极重的代价，在十字架上完成了的救赎满足了－神公义的要求，使人可以有平安的路、与神和好</a:t>
            </a:r>
          </a:p>
        </p:txBody>
      </p:sp>
      <p:sp>
        <p:nvSpPr>
          <p:cNvPr id="190" name="TextBox 19"/>
          <p:cNvSpPr txBox="1"/>
          <p:nvPr/>
        </p:nvSpPr>
        <p:spPr>
          <a:xfrm>
            <a:off x="4941248" y="4963786"/>
            <a:ext cx="2406565" cy="16535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sz="2900">
                <a:solidFill>
                  <a:srgbClr val="0433FF"/>
                </a:solidFill>
                <a:latin typeface="Weibei TC Bold"/>
                <a:ea typeface="Weibei TC Bold"/>
                <a:cs typeface="Weibei TC Bold"/>
                <a:sym typeface="Weibei TC Bold"/>
              </a:defRPr>
            </a:pPr>
            <a:r>
              <a:t>罪（guilt), </a:t>
            </a:r>
          </a:p>
          <a:p>
            <a:pPr>
              <a:defRPr sz="2900">
                <a:solidFill>
                  <a:srgbClr val="0433FF"/>
                </a:solidFill>
                <a:latin typeface="Weibei TC Bold"/>
                <a:ea typeface="Weibei TC Bold"/>
                <a:cs typeface="Weibei TC Bold"/>
                <a:sym typeface="Weibei TC Bold"/>
              </a:defRPr>
            </a:pPr>
            <a:r>
              <a:t>代贖</a:t>
            </a:r>
          </a:p>
          <a:p>
            <a:pPr>
              <a:defRPr sz="2900">
                <a:solidFill>
                  <a:srgbClr val="0433FF"/>
                </a:solidFill>
                <a:latin typeface="Weibei TC Bold"/>
                <a:ea typeface="Weibei TC Bold"/>
                <a:cs typeface="Weibei TC Bold"/>
                <a:sym typeface="Weibei TC Bold"/>
              </a:defRPr>
            </a:pPr>
            <a:r>
              <a:t>白白恩典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fast" advClick="1" p14:dur="500">
        <p:pull dir="l"/>
      </p:transition>
    </mc:Choice>
    <mc:Fallback>
      <p:transition spd="fast">
        <p:fade/>
      </p:transition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8" tIns="45718" rIns="45718" bIns="45718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8" tIns="45718" rIns="45718" bIns="45718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