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25"/>
  </p:notesMasterIdLst>
  <p:handoutMasterIdLst>
    <p:handoutMasterId r:id="rId26"/>
  </p:handoutMasterIdLst>
  <p:sldIdLst>
    <p:sldId id="256" r:id="rId5"/>
    <p:sldId id="266" r:id="rId6"/>
    <p:sldId id="294" r:id="rId7"/>
    <p:sldId id="292" r:id="rId8"/>
    <p:sldId id="295" r:id="rId9"/>
    <p:sldId id="296" r:id="rId10"/>
    <p:sldId id="297" r:id="rId11"/>
    <p:sldId id="298" r:id="rId12"/>
    <p:sldId id="4071" r:id="rId13"/>
    <p:sldId id="4073" r:id="rId14"/>
    <p:sldId id="4074" r:id="rId15"/>
    <p:sldId id="293" r:id="rId16"/>
    <p:sldId id="4069" r:id="rId17"/>
    <p:sldId id="299" r:id="rId18"/>
    <p:sldId id="4076" r:id="rId19"/>
    <p:sldId id="4077" r:id="rId20"/>
    <p:sldId id="4078" r:id="rId21"/>
    <p:sldId id="4075" r:id="rId22"/>
    <p:sldId id="4079" r:id="rId23"/>
    <p:sldId id="276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3539" autoAdjust="0"/>
  </p:normalViewPr>
  <p:slideViewPr>
    <p:cSldViewPr snapToGrid="0">
      <p:cViewPr varScale="1">
        <p:scale>
          <a:sx n="55" d="100"/>
          <a:sy n="55" d="100"/>
        </p:scale>
        <p:origin x="1096" y="3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2" d="100"/>
          <a:sy n="62" d="100"/>
        </p:scale>
        <p:origin x="3154" y="7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EC026C9-4C52-4B60-A858-A50E4BE56DA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160113-35DB-4BB4-9269-631D6FEB5E4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10D272-305C-421E-A9EF-95D63D599B42}" type="datetimeFigureOut">
              <a:rPr lang="en-US" smtClean="0"/>
              <a:t>7/27/2024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40E5BB-A291-4B94-8433-B9D3F16854C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57D678-038E-42A6-961E-EAB034DB470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DE7DFA-63CC-4ED7-B30E-ACF88B4B89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0912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E16E63-7886-43BC-8DD4-4F14C3DD7360}" type="datetimeFigureOut">
              <a:rPr lang="en-US" smtClean="0"/>
              <a:t>7/27/2024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8C5307-140F-447F-BCBA-BB92E3A290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154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129094F-44ED-46E6-A51E-52761DD3C88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049077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b="0" i="0" dirty="0">
                <a:solidFill>
                  <a:srgbClr val="0F0F0F"/>
                </a:solidFill>
                <a:effectLst/>
                <a:latin typeface="����"/>
              </a:rPr>
              <a:t>夫天者，人之始也；父母者，人之本也。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8C5307-140F-447F-BCBA-BB92E3A2906B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89715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8C5307-140F-447F-BCBA-BB92E3A2906B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86122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Bodily, relational, situational, </a:t>
            </a:r>
            <a:r>
              <a:rPr lang="en-US"/>
              <a:t>spiritual sufferings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571C4E-DB60-4921-B9ED-3A2095AA170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7301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b="0" i="0" dirty="0">
                <a:solidFill>
                  <a:srgbClr val="333333"/>
                </a:solidFill>
                <a:effectLst/>
                <a:latin typeface="-apple-system"/>
              </a:rPr>
              <a:t>“既然我们的软弱需要许多的帮助，而我们的惰性又需要被鼓励，那么，我们每个人都应该为祷告另外安排固定的时间。”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8C5307-140F-447F-BCBA-BB92E3A2906B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34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4FD2957-8595-499F-896A-E9A0888D05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C44A184-010C-483F-8B5A-3D1E7E6EF9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81153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CAB4C3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9582A2E2-E6DD-4321-B03A-F6C071C1BB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9044" y="753034"/>
            <a:ext cx="6815446" cy="3887390"/>
          </a:xfrm>
        </p:spPr>
        <p:txBody>
          <a:bodyPr anchor="t">
            <a:normAutofit/>
          </a:bodyPr>
          <a:lstStyle>
            <a:lvl1pPr>
              <a:defRPr sz="8500" spc="-2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D21B6D9B-E3FB-48D2-A477-5B73E22166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9045" y="4640424"/>
            <a:ext cx="6437555" cy="1303176"/>
          </a:xfrm>
        </p:spPr>
        <p:txBody>
          <a:bodyPr anchor="b">
            <a:normAutofit/>
          </a:bodyPr>
          <a:lstStyle>
            <a:lvl1pPr marL="0" indent="0">
              <a:buNone/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8" name="Picture Placeholder 16">
            <a:extLst>
              <a:ext uri="{FF2B5EF4-FFF2-40B4-BE49-F238E27FC236}">
                <a16:creationId xmlns:a16="http://schemas.microsoft.com/office/drawing/2014/main" id="{38823550-6B12-4BFD-9C91-668B623E3536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113533" y="0"/>
            <a:ext cx="4082983" cy="68580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</p:spTree>
    <p:extLst>
      <p:ext uri="{BB962C8B-B14F-4D97-AF65-F5344CB8AC3E}">
        <p14:creationId xmlns:p14="http://schemas.microsoft.com/office/powerpoint/2010/main" val="3706224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5F516FD-E4AF-4BA2-902A-DA46746557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504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7F0F480-E13D-4322-ADF4-56769DC5AFF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49680" y="190500"/>
            <a:ext cx="10036292" cy="773776"/>
          </a:xfrm>
        </p:spPr>
        <p:txBody>
          <a:bodyPr anchor="ctr"/>
          <a:lstStyle>
            <a:lvl1pPr algn="r">
              <a:lnSpc>
                <a:spcPct val="100000"/>
              </a:lnSpc>
              <a:defRPr spc="-2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2" name="Text Placeholder 30">
            <a:extLst>
              <a:ext uri="{FF2B5EF4-FFF2-40B4-BE49-F238E27FC236}">
                <a16:creationId xmlns:a16="http://schemas.microsoft.com/office/drawing/2014/main" id="{7F0BA818-CA3B-46FD-9A79-7BDC1D9CA71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09243" y="1764139"/>
            <a:ext cx="4756714" cy="5976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7" name="Text Placeholder 15">
            <a:extLst>
              <a:ext uri="{FF2B5EF4-FFF2-40B4-BE49-F238E27FC236}">
                <a16:creationId xmlns:a16="http://schemas.microsoft.com/office/drawing/2014/main" id="{4EAD007E-B9BB-4C9F-BDC8-127A77F0F96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209243" y="2374900"/>
            <a:ext cx="4756714" cy="3365500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4" name="Text Placeholder 30">
            <a:extLst>
              <a:ext uri="{FF2B5EF4-FFF2-40B4-BE49-F238E27FC236}">
                <a16:creationId xmlns:a16="http://schemas.microsoft.com/office/drawing/2014/main" id="{9ECBA1DE-781A-4AA7-86CA-0EBE52A9B41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57467" y="1764031"/>
            <a:ext cx="4756714" cy="5976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8" name="Text Placeholder 15">
            <a:extLst>
              <a:ext uri="{FF2B5EF4-FFF2-40B4-BE49-F238E27FC236}">
                <a16:creationId xmlns:a16="http://schemas.microsoft.com/office/drawing/2014/main" id="{53A9CA10-3BBC-41E7-A34E-C6CCFEC8205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57467" y="2374900"/>
            <a:ext cx="4756714" cy="3365500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7F3D4E9-1171-434D-AA71-EA27F72E0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1168" y="6356350"/>
            <a:ext cx="4837176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t>Presentation title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7A29A0D-15CB-4460-9435-7E7D645346A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prstClr val="black"/>
                </a:solidFill>
              </a:rPr>
              <a:t>20XX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8B6F95C2-7834-44D3-B93B-79D944E12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B786C7-B8F9-4072-AAAA-17258464D730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362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E97352E-C52D-43BE-BCE2-2D71FE0353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504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92051A8D-592F-40C1-A65D-E1F17B07C94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79600" y="183988"/>
            <a:ext cx="9406372" cy="803380"/>
          </a:xfrm>
        </p:spPr>
        <p:txBody>
          <a:bodyPr anchor="ctr"/>
          <a:lstStyle>
            <a:lvl1pPr algn="r">
              <a:lnSpc>
                <a:spcPct val="100000"/>
              </a:lnSpc>
              <a:defRPr spc="-2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8" name="Text Placeholder 30">
            <a:extLst>
              <a:ext uri="{FF2B5EF4-FFF2-40B4-BE49-F238E27FC236}">
                <a16:creationId xmlns:a16="http://schemas.microsoft.com/office/drawing/2014/main" id="{CF4C4703-C9D4-483C-8E41-17BB7193D01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51300" y="1764193"/>
            <a:ext cx="3327366" cy="5976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4" name="Text Placeholder 15">
            <a:extLst>
              <a:ext uri="{FF2B5EF4-FFF2-40B4-BE49-F238E27FC236}">
                <a16:creationId xmlns:a16="http://schemas.microsoft.com/office/drawing/2014/main" id="{7393281D-B77A-4BB8-A3E2-49E0F1259DA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51193" y="2374899"/>
            <a:ext cx="3327366" cy="3485573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2" name="Text Placeholder 30">
            <a:extLst>
              <a:ext uri="{FF2B5EF4-FFF2-40B4-BE49-F238E27FC236}">
                <a16:creationId xmlns:a16="http://schemas.microsoft.com/office/drawing/2014/main" id="{6B205DED-723B-48E3-AE9F-556696225CA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432317" y="1764193"/>
            <a:ext cx="3327366" cy="5976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5" name="Text Placeholder 15">
            <a:extLst>
              <a:ext uri="{FF2B5EF4-FFF2-40B4-BE49-F238E27FC236}">
                <a16:creationId xmlns:a16="http://schemas.microsoft.com/office/drawing/2014/main" id="{77D63D24-8466-44F3-898F-5CBC42C7681F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32317" y="2374899"/>
            <a:ext cx="3327366" cy="3485573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0" name="Text Placeholder 30">
            <a:extLst>
              <a:ext uri="{FF2B5EF4-FFF2-40B4-BE49-F238E27FC236}">
                <a16:creationId xmlns:a16="http://schemas.microsoft.com/office/drawing/2014/main" id="{F600D1D1-B6A8-4A4E-BC6A-897FE089CBE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025393" y="1764193"/>
            <a:ext cx="3327366" cy="5976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A205F643-67E9-4E41-A65F-163C816090B9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025393" y="2374899"/>
            <a:ext cx="3327366" cy="3485573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B0EF04CC-F1B1-495C-BA2F-F28A5D971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1168" y="6356350"/>
            <a:ext cx="4837176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t>Presentation title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657B66A6-EBC5-4A75-B938-7148B7A1262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prstClr val="black"/>
                </a:solidFill>
              </a:rPr>
              <a:t>20XX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83DD707-C769-4868-9B2F-1BF7ABBCD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B786C7-B8F9-4072-AAAA-17258464D730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98077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52F41C-45C5-4E09-A91A-8F4AE80B06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4533900"/>
            <a:ext cx="9144000" cy="23241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CAB4C3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0" name="Title 6">
            <a:extLst>
              <a:ext uri="{FF2B5EF4-FFF2-40B4-BE49-F238E27FC236}">
                <a16:creationId xmlns:a16="http://schemas.microsoft.com/office/drawing/2014/main" id="{DA9EBEF3-E8A8-4C5C-B6D9-B322242DC9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7001" y="4947313"/>
            <a:ext cx="7700617" cy="1409037"/>
          </a:xfrm>
        </p:spPr>
        <p:txBody>
          <a:bodyPr anchor="ctr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z="5400"/>
              <a:t>Click to edit Master title style</a:t>
            </a:r>
            <a:endParaRPr lang="en-US" sz="5400" dirty="0"/>
          </a:p>
        </p:txBody>
      </p:sp>
      <p:sp>
        <p:nvSpPr>
          <p:cNvPr id="11" name="Subtitle 7">
            <a:extLst>
              <a:ext uri="{FF2B5EF4-FFF2-40B4-BE49-F238E27FC236}">
                <a16:creationId xmlns:a16="http://schemas.microsoft.com/office/drawing/2014/main" id="{6A90C83B-4674-4CF1-9CD4-78C3B7CDCC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6252" y="386989"/>
            <a:ext cx="2443495" cy="3758334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>
                <a:solidFill>
                  <a:schemeClr val="accent1"/>
                </a:solidFill>
              </a:rPr>
              <a:t>Click to edit Master subtitle style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9" name="Picture Placeholder 17">
            <a:extLst>
              <a:ext uri="{FF2B5EF4-FFF2-40B4-BE49-F238E27FC236}">
                <a16:creationId xmlns:a16="http://schemas.microsoft.com/office/drawing/2014/main" id="{1894E094-44B9-4024-A43A-438DEB225DB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9144000" cy="4532313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9BCFB5F5-AD25-4F9C-8AE7-E0E891F1A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1168" y="6356350"/>
            <a:ext cx="4837176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23" name="Picture Placeholder 20">
            <a:extLst>
              <a:ext uri="{FF2B5EF4-FFF2-40B4-BE49-F238E27FC236}">
                <a16:creationId xmlns:a16="http://schemas.microsoft.com/office/drawing/2014/main" id="{919568B3-FE67-4E6E-BA92-FEF29CBFE1B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9144000" y="4532313"/>
            <a:ext cx="3048000" cy="2325687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D87D4A75-1737-4D5B-A386-9FE32DFB5E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EB52AA41-FD0C-42C6-BD04-9E5B55A48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fld id="{244D815C-8BF3-4ECF-A945-A2A7C2983AF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6769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CD0B92-894F-F368-F07C-78852D390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FB2F5E-0098-2EB9-FD78-AB7C51E6AA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1FBE81-2137-FEE6-5EFB-C8726FDF0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80828-B2E4-4E34-88B0-D366A2599B7E}" type="datetimeFigureOut">
              <a:rPr lang="en-US" smtClean="0"/>
              <a:t>7/27/2024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DEF255-EB04-2A88-534D-F8A8413BE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C10E14-FD7D-C212-C230-9761CDF03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56521-95DC-4A27-971E-077BF8B986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395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74716EF3-1422-48C0-BC49-14FAC3550F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F2AAFDE-CB45-46CA-8961-8133FCA5F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40767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B209C30D-AB58-482B-B553-F71367094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2264" y="776941"/>
            <a:ext cx="3209008" cy="5166659"/>
          </a:xfrm>
        </p:spPr>
        <p:txBody>
          <a:bodyPr anchor="b"/>
          <a:lstStyle>
            <a:lvl1pPr>
              <a:defRPr spc="-20" baseline="0">
                <a:solidFill>
                  <a:schemeClr val="bg1"/>
                </a:solidFill>
              </a:defRPr>
            </a:lvl1pPr>
          </a:lstStyle>
          <a:p>
            <a:r>
              <a:rPr lang="en-US">
                <a:solidFill>
                  <a:srgbClr val="FFFFFF"/>
                </a:solidFill>
              </a:rPr>
              <a:t>Click to edit Master title style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D946F5EF-2C45-4A87-A1DD-BD2A6FB91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9277" y="6356350"/>
            <a:ext cx="374904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9" name="Picture Placeholder 16">
            <a:extLst>
              <a:ext uri="{FF2B5EF4-FFF2-40B4-BE49-F238E27FC236}">
                <a16:creationId xmlns:a16="http://schemas.microsoft.com/office/drawing/2014/main" id="{B1A8891C-A2D4-4238-ABCE-62AB3A9121A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076700" y="0"/>
            <a:ext cx="4038600" cy="34290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20" name="Picture Placeholder 16">
            <a:extLst>
              <a:ext uri="{FF2B5EF4-FFF2-40B4-BE49-F238E27FC236}">
                <a16:creationId xmlns:a16="http://schemas.microsoft.com/office/drawing/2014/main" id="{7B51DFB6-C977-4551-BE38-57688D7FF0B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115300" y="0"/>
            <a:ext cx="4076701" cy="34290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24" name="Text Placeholder 21">
            <a:extLst>
              <a:ext uri="{FF2B5EF4-FFF2-40B4-BE49-F238E27FC236}">
                <a16:creationId xmlns:a16="http://schemas.microsoft.com/office/drawing/2014/main" id="{DFCFAED4-0A56-424D-BF74-4051B0BDA9A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864100" y="3841750"/>
            <a:ext cx="6599238" cy="2296083"/>
          </a:xfr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200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9188F17E-DD3B-4CCC-957F-5A69144884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prstClr val="black"/>
                </a:solidFill>
              </a:rPr>
              <a:t>20XX</a:t>
            </a: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2A0235C7-971D-4E52-B991-EFA44A9AF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44D815C-8BF3-4ECF-A945-A2A7C2983AF9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3672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83698AF-A86A-4D69-8272-76C9C1914A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228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9E2DC86-4009-449C-8F4E-779A8C762B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045" y="365124"/>
            <a:ext cx="9523655" cy="1501327"/>
          </a:xfrm>
        </p:spPr>
        <p:txBody>
          <a:bodyPr/>
          <a:lstStyle>
            <a:lvl1pPr>
              <a:defRPr spc="-20" baseline="0">
                <a:solidFill>
                  <a:schemeClr val="bg1"/>
                </a:solidFill>
              </a:defRPr>
            </a:lvl1pPr>
          </a:lstStyle>
          <a:p>
            <a:r>
              <a:rPr lang="en-US">
                <a:solidFill>
                  <a:srgbClr val="FFFFFF"/>
                </a:solidFill>
              </a:rPr>
              <a:t>Click to edit Master title style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" name="Picture Placeholder 10">
            <a:extLst>
              <a:ext uri="{FF2B5EF4-FFF2-40B4-BE49-F238E27FC236}">
                <a16:creationId xmlns:a16="http://schemas.microsoft.com/office/drawing/2014/main" id="{671630E1-6506-4E93-BB6A-0604E0D0493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2286000"/>
            <a:ext cx="5067300" cy="45720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51BAB65B-02AF-4992-85D0-8E98AB1BD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1168" y="6356350"/>
            <a:ext cx="4837176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Presentation title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FE115BC-4A4C-4385-82D5-106D1FAC35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9887" y="2899186"/>
            <a:ext cx="5610113" cy="3284359"/>
          </a:xfrm>
        </p:spPr>
        <p:txBody>
          <a:bodyPr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5CD3EB2B-80EF-4DC6-B2B6-F4B5684439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prstClr val="black"/>
                </a:solidFill>
              </a:rPr>
              <a:t>20XX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DC3E33A-8A0A-4767-A4D9-CD8956379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6D940D-6D44-4DF9-9322-B4B11F7EDCD0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9930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46EB31F-C5DF-49FF-8DEA-86AC0C1860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7086599" cy="45339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CAB4C3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CFE912F-46EC-49B0-9C9A-DE9CBDF9FB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9045" y="753035"/>
            <a:ext cx="5945393" cy="2366683"/>
          </a:xfrm>
        </p:spPr>
        <p:txBody>
          <a:bodyPr>
            <a:normAutofit/>
          </a:bodyPr>
          <a:lstStyle>
            <a:lvl1pPr>
              <a:defRPr spc="-20" baseline="0">
                <a:solidFill>
                  <a:schemeClr val="bg1"/>
                </a:solidFill>
              </a:defRPr>
            </a:lvl1pPr>
          </a:lstStyle>
          <a:p>
            <a:r>
              <a:rPr lang="en-US" sz="6000"/>
              <a:t>Click to edit Master title style</a:t>
            </a:r>
            <a:endParaRPr lang="en-US" sz="6000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9BF32D81-1E24-45B8-A09D-EEAD404D8F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9045" y="3075868"/>
            <a:ext cx="5945393" cy="1108335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9F9C7900-0694-4FDF-B29C-24016C0B9C60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4533900"/>
            <a:ext cx="7086598" cy="2324100"/>
          </a:xfrm>
        </p:spPr>
        <p:txBody>
          <a:bodyPr/>
          <a:lstStyle>
            <a:lvl1pPr marL="0" indent="0" algn="l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2F1BABA-5C8C-4693-BD5A-974A17112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1168" y="6356350"/>
            <a:ext cx="4837176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Presentation title</a:t>
            </a:r>
          </a:p>
        </p:txBody>
      </p:sp>
      <p:sp>
        <p:nvSpPr>
          <p:cNvPr id="14" name="Picture Placeholder 12">
            <a:extLst>
              <a:ext uri="{FF2B5EF4-FFF2-40B4-BE49-F238E27FC236}">
                <a16:creationId xmlns:a16="http://schemas.microsoft.com/office/drawing/2014/main" id="{D71BA6F2-2182-4910-8DA6-71E5AB27458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086600" y="0"/>
            <a:ext cx="5105400" cy="45339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7" name="Picture Placeholder 15">
            <a:extLst>
              <a:ext uri="{FF2B5EF4-FFF2-40B4-BE49-F238E27FC236}">
                <a16:creationId xmlns:a16="http://schemas.microsoft.com/office/drawing/2014/main" id="{83DCD7D2-7B94-48E9-9DCA-E72E1BCE4375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7086598" y="4533900"/>
            <a:ext cx="5105402" cy="23241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94253B29-520A-4014-A821-4F52F57CBC6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20XX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46B60DEE-1456-46C0-A3E5-4CAF3E128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722F022-211C-4882-844C-086FEA6806AA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>
                <a:defRPr/>
              </a:pPr>
              <a:t>‹#›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78407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4F4DD58-525D-4728-A769-9F38711D57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3048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1F862FE-7A72-432B-9888-FB389D35BDF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1788" y="875030"/>
            <a:ext cx="2384425" cy="5068570"/>
          </a:xfrm>
        </p:spPr>
        <p:txBody>
          <a:bodyPr/>
          <a:lstStyle>
            <a:lvl1pPr>
              <a:lnSpc>
                <a:spcPct val="100000"/>
              </a:lnSpc>
              <a:defRPr spc="-2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 to add text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A256B58A-EC2F-48AB-BF2D-AB678AF0C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9277" y="6356350"/>
            <a:ext cx="277113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/>
              <a:t>Presentation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D33DA1-34CB-434E-99AF-EA31D28A1941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3302000" y="876300"/>
            <a:ext cx="8607425" cy="4749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DB48D9BB-04DF-4542-8DF6-C4C7875380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prstClr val="black"/>
                </a:solidFill>
              </a:rPr>
              <a:t>20XX</a:t>
            </a: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F22742E1-6009-4FFB-A391-37B987F53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B786C7-B8F9-4072-AAAA-17258464D730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9216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83FEABB-56CC-491D-830B-02C0466DAB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3048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4F3EF5A-453C-4D68-BA86-2FB1DE61C1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1787" y="996950"/>
            <a:ext cx="2384425" cy="4946650"/>
          </a:xfrm>
        </p:spPr>
        <p:txBody>
          <a:bodyPr/>
          <a:lstStyle>
            <a:lvl1pPr>
              <a:lnSpc>
                <a:spcPct val="100000"/>
              </a:lnSpc>
              <a:defRPr spc="-2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 to add text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59321BA0-41E1-404D-9063-DF281D186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9277" y="6356350"/>
            <a:ext cx="277113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/>
              <a:t>Presentation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71CEA4-8F84-4893-8A45-28DB0AE2068C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3422650" y="996950"/>
            <a:ext cx="8367713" cy="454501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C99D2EA6-8453-4240-88D1-460E269D88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prstClr val="black"/>
                </a:solidFill>
              </a:rPr>
              <a:t>20XX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02DD4984-9B40-488F-B903-2E0419551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B786C7-B8F9-4072-AAAA-17258464D730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3759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2">
            <a:extLst>
              <a:ext uri="{FF2B5EF4-FFF2-40B4-BE49-F238E27FC236}">
                <a16:creationId xmlns:a16="http://schemas.microsoft.com/office/drawing/2014/main" id="{AD3C5B21-C400-4C50-8684-59543CDC43F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-2" y="0"/>
            <a:ext cx="12192000" cy="6858000"/>
          </a:xfrm>
          <a:noFill/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F81B040C-8943-4433-BFE9-AFB1F7C9ED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77636" y="-2"/>
            <a:ext cx="11014364" cy="4100947"/>
          </a:xfrm>
          <a:gradFill>
            <a:gsLst>
              <a:gs pos="77000">
                <a:srgbClr val="000000">
                  <a:alpha val="30000"/>
                </a:srgbClr>
              </a:gs>
              <a:gs pos="38000">
                <a:srgbClr val="000000">
                  <a:alpha val="20000"/>
                </a:srgbClr>
              </a:gs>
              <a:gs pos="0">
                <a:srgbClr val="000000">
                  <a:alpha val="0"/>
                </a:srgbClr>
              </a:gs>
              <a:gs pos="20000">
                <a:srgbClr val="000000">
                  <a:alpha val="0"/>
                </a:srgbClr>
              </a:gs>
              <a:gs pos="100000">
                <a:srgbClr val="000000">
                  <a:alpha val="30000"/>
                </a:srgbClr>
              </a:gs>
            </a:gsLst>
            <a:lin ang="21594000" scaled="0"/>
          </a:gradFill>
        </p:spPr>
        <p:txBody>
          <a:bodyPr rIns="731520">
            <a:normAutofit/>
          </a:bodyPr>
          <a:lstStyle>
            <a:lvl1pPr algn="r">
              <a:defRPr sz="6000">
                <a:solidFill>
                  <a:schemeClr val="bg1"/>
                </a:solidFill>
              </a:defRPr>
            </a:lvl1pPr>
          </a:lstStyle>
          <a:p>
            <a:pPr algn="r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Click to edit Master title style</a:t>
            </a:r>
            <a:endParaRPr lang="en-US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741A6711-44B3-4723-90E5-802B2DBD86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41963" y="4089656"/>
            <a:ext cx="8950035" cy="2796566"/>
          </a:xfrm>
          <a:gradFill>
            <a:gsLst>
              <a:gs pos="77000">
                <a:srgbClr val="000000">
                  <a:alpha val="30000"/>
                </a:srgbClr>
              </a:gs>
              <a:gs pos="33000">
                <a:srgbClr val="000000">
                  <a:alpha val="20000"/>
                </a:srgbClr>
              </a:gs>
              <a:gs pos="0">
                <a:srgbClr val="000000">
                  <a:alpha val="0"/>
                </a:srgbClr>
              </a:gs>
              <a:gs pos="100000">
                <a:srgbClr val="000000">
                  <a:alpha val="30000"/>
                </a:srgbClr>
              </a:gs>
            </a:gsLst>
            <a:lin ang="21594000" scaled="0"/>
          </a:gradFill>
        </p:spPr>
        <p:txBody>
          <a:bodyPr tIns="640080" rIns="731520" anchor="t">
            <a:normAutofit/>
          </a:bodyPr>
          <a:lstStyle>
            <a:lvl1pPr marL="0" indent="0" algn="r">
              <a:buNone/>
              <a:defRPr sz="2800" b="1" baseline="0">
                <a:solidFill>
                  <a:schemeClr val="bg1"/>
                </a:solidFill>
              </a:defRPr>
            </a:lvl1pPr>
          </a:lstStyle>
          <a:p>
            <a:pPr algn="r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Click to edit Master subtitle style</a:t>
            </a:r>
            <a:endParaRPr lang="en-US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B79A2161-66FE-4C11-AD83-5824307CB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1168" y="6356350"/>
            <a:ext cx="4837176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Presentation title</a:t>
            </a:r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91399727-F37D-4748-90E8-B5B6F5312FF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20XX</a:t>
            </a:r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B9DE4FD1-0950-4A6A-8167-F0E9C622D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D6D940D-6D44-4DF9-9322-B4B11F7EDCD0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>
                <a:defRPr/>
              </a:pPr>
              <a:t>‹#›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67047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4A42DEE-636F-4A79-B56A-5AF989E1FD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504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B75C9195-04C9-4D9A-B613-44A5F5900DB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02983" y="194783"/>
            <a:ext cx="9421177" cy="769493"/>
          </a:xfrm>
        </p:spPr>
        <p:txBody>
          <a:bodyPr anchor="ctr"/>
          <a:lstStyle>
            <a:lvl1pPr>
              <a:lnSpc>
                <a:spcPct val="100000"/>
              </a:lnSpc>
              <a:defRPr spc="-2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C5A662A-E279-494E-8389-ADC6E870E38D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931863" y="1695450"/>
            <a:ext cx="10328275" cy="43148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420B3F9-9DEF-4500-91D7-25F0B5E91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1168" y="6356350"/>
            <a:ext cx="4837176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prstClr val="black"/>
                </a:solidFill>
              </a:rPr>
              <a:t>Presentation title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5E504E9-EAD2-4BE5-9736-CED43FF2455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prstClr val="black"/>
                </a:solidFill>
              </a:rPr>
              <a:t>20XX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3EB613-AF5E-423F-A78B-94F856BF6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B786C7-B8F9-4072-AAAA-17258464D730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1998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6F922A0-5527-4314-A2EA-E5CF34EF94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504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96EC4CB6-956E-48EB-86AC-B40D89D742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00759" y="194783"/>
            <a:ext cx="10022841" cy="760892"/>
          </a:xfrm>
        </p:spPr>
        <p:txBody>
          <a:bodyPr anchor="ctr"/>
          <a:lstStyle>
            <a:lvl1pPr>
              <a:lnSpc>
                <a:spcPct val="100000"/>
              </a:lnSpc>
              <a:defRPr spc="-2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3FA4250-BD33-40AE-934A-A473029C5CA5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46112" y="1560513"/>
            <a:ext cx="10899776" cy="43418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71E7CA1-3FAA-4961-8BAC-93AB2EF65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1168" y="6356350"/>
            <a:ext cx="4837176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prstClr val="black"/>
                </a:solidFill>
              </a:rPr>
              <a:t>Presentation title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20CC547-8B7E-4C4B-9B2A-04BD498A71C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prstClr val="black"/>
                </a:solidFill>
              </a:rPr>
              <a:t>20XX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34245B-9DC4-457D-AB68-8E3BBB852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B786C7-B8F9-4072-AAAA-17258464D730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90906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3E30A8-0D9C-47BB-8249-8A2EEEFC72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224" y="365124"/>
            <a:ext cx="10552176" cy="14996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E93687-61FE-460F-A66F-4DF17994F3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9224" y="1984248"/>
            <a:ext cx="10552176" cy="4197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EE1FFB-7673-4E75-9B5C-5572E2B068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013448" y="6355080"/>
            <a:ext cx="43525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C4B9AF-F93C-43E8-8E68-3B700825CE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1168" y="6356350"/>
            <a:ext cx="48371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US" sz="1050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D739F7-0AE5-4677-8957-9961D67C18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65992" y="6356350"/>
            <a:ext cx="6309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fld id="{0D4885A8-DDA8-4FCF-AB25-DA8F78EC755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840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85" r:id="rId12"/>
    <p:sldLayoutId id="2147483686" r:id="rId1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spc="-4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400" kern="1200" spc="-20" baseline="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 spc="-2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 spc="-2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 spc="-2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 spc="-2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gcchinese.org/article/tim-keller-prays-ceasing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gcchinese.org/article/scraps-of-thoughts-on-daily-prayers" TargetMode="External"/><Relationship Id="rId2" Type="http://schemas.openxmlformats.org/officeDocument/2006/relationships/hyperlink" Target="https://www.tgcchinese.org/article/tim-keller-prays-ceasing" TargetMode="External"/><Relationship Id="rId1" Type="http://schemas.openxmlformats.org/officeDocument/2006/relationships/slideLayout" Target="../slideLayouts/slideLayout10.xml"/><Relationship Id="rId4" Type="http://schemas.openxmlformats.org/officeDocument/2006/relationships/hyperlink" Target="https://www.bcponline.org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ushiwen.cn/authorv_f01178aaa8c0.asp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hyperlink" Target="https://www.gushiwen.cn/shiwenv_573d6514abc4.aspx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98D150CF-F888-48EA-89E8-311ED5E916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9044" y="753034"/>
            <a:ext cx="6815446" cy="3887390"/>
          </a:xfrm>
        </p:spPr>
        <p:txBody>
          <a:bodyPr>
            <a:noAutofit/>
          </a:bodyPr>
          <a:lstStyle/>
          <a:p>
            <a:r>
              <a:rPr lang="zh-CN" altLang="en-US" sz="5400" dirty="0"/>
              <a:t>第九周</a:t>
            </a:r>
            <a:br>
              <a:rPr lang="en-US" altLang="zh-CN" sz="5400" dirty="0"/>
            </a:br>
            <a:r>
              <a:rPr lang="zh-CN" altLang="en-US" sz="5400" dirty="0"/>
              <a:t>奉主名祷告会员（一）</a:t>
            </a:r>
            <a:br>
              <a:rPr lang="en-US" altLang="zh-CN" sz="5400" dirty="0"/>
            </a:br>
            <a:br>
              <a:rPr lang="zh-CN" altLang="en-US" sz="5400" dirty="0"/>
            </a:br>
            <a:br>
              <a:rPr lang="en-US" altLang="zh-CN" sz="5400" dirty="0"/>
            </a:br>
            <a:br>
              <a:rPr lang="en-US" altLang="zh-CN" sz="5400" dirty="0"/>
            </a:br>
            <a:endParaRPr lang="en-US" sz="1400" dirty="0"/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6BBE0348-1527-4055-BA8A-E275422274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9045" y="4640424"/>
            <a:ext cx="6437555" cy="1303176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sz="2800" dirty="0"/>
              <a:t>07/28/2024</a:t>
            </a:r>
            <a:br>
              <a:rPr lang="en-US" altLang="zh-CN" sz="2800" dirty="0"/>
            </a:br>
            <a:r>
              <a:rPr lang="zh-CN" altLang="en-US" sz="2800" dirty="0"/>
              <a:t>若歌教会夏季主日学</a:t>
            </a:r>
            <a:br>
              <a:rPr lang="en-US" altLang="zh-CN" sz="2800" dirty="0"/>
            </a:br>
            <a:r>
              <a:rPr lang="zh-CN" altLang="en-US" sz="2800" dirty="0"/>
              <a:t>福音更新会员</a:t>
            </a:r>
            <a:endParaRPr lang="en-US" altLang="zh-CN" sz="2800" dirty="0"/>
          </a:p>
        </p:txBody>
      </p:sp>
      <p:pic>
        <p:nvPicPr>
          <p:cNvPr id="5" name="Picture Placeholder 4" descr="A picture containing mountain, sky, outdoor, nature, sunrise ">
            <a:extLst>
              <a:ext uri="{FF2B5EF4-FFF2-40B4-BE49-F238E27FC236}">
                <a16:creationId xmlns:a16="http://schemas.microsoft.com/office/drawing/2014/main" id="{A33E67C0-6C95-48DB-97CC-8CE8D36C05FB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113533" y="0"/>
            <a:ext cx="4082983" cy="6858000"/>
          </a:xfrm>
        </p:spPr>
      </p:pic>
    </p:spTree>
    <p:extLst>
      <p:ext uri="{BB962C8B-B14F-4D97-AF65-F5344CB8AC3E}">
        <p14:creationId xmlns:p14="http://schemas.microsoft.com/office/powerpoint/2010/main" val="27207183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D971E0-E0CD-A8E2-9D36-6B021E241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zh-CN" altLang="en-US" dirty="0"/>
              <a:t>圣经中的祷告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7CBE5A-1005-437A-98BA-6D186FA0A63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87568" y="1364103"/>
            <a:ext cx="9621304" cy="488043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CN" altLang="en-US" sz="2800" b="1" dirty="0">
                <a:solidFill>
                  <a:schemeClr val="accent1"/>
                </a:solidFill>
              </a:rPr>
              <a:t>急难困苦中的祷告   </a:t>
            </a:r>
            <a:r>
              <a:rPr lang="en-US" altLang="zh-CN" sz="2800" b="1" dirty="0">
                <a:solidFill>
                  <a:schemeClr val="accent1"/>
                </a:solidFill>
              </a:rPr>
              <a:t>-  </a:t>
            </a:r>
            <a:r>
              <a:rPr lang="zh-CN" altLang="en-US" sz="2800" b="1" dirty="0">
                <a:solidFill>
                  <a:schemeClr val="accent1"/>
                </a:solidFill>
              </a:rPr>
              <a:t>神的爱</a:t>
            </a:r>
            <a:endParaRPr lang="en-US" altLang="zh-CN" sz="2800" b="1" dirty="0">
              <a:solidFill>
                <a:schemeClr val="accent1"/>
              </a:solidFill>
            </a:endParaRPr>
          </a:p>
          <a:p>
            <a:pPr algn="l"/>
            <a:r>
              <a:rPr lang="zh-TW" altLang="en-US" sz="2400" b="0" i="0" dirty="0">
                <a:solidFill>
                  <a:srgbClr val="000000"/>
                </a:solidFill>
                <a:effectLst/>
                <a:latin typeface="system-ui"/>
              </a:rPr>
              <a:t> </a:t>
            </a:r>
            <a:r>
              <a:rPr lang="zh-CN" altLang="en-US" sz="2400" b="0" i="0" dirty="0">
                <a:solidFill>
                  <a:srgbClr val="000000"/>
                </a:solidFill>
                <a:effectLst/>
                <a:latin typeface="system-ui"/>
              </a:rPr>
              <a:t>詩 篇 </a:t>
            </a:r>
            <a:r>
              <a:rPr lang="en-US" altLang="zh-CN" sz="2400" b="0" i="0" dirty="0">
                <a:solidFill>
                  <a:srgbClr val="000000"/>
                </a:solidFill>
                <a:effectLst/>
                <a:latin typeface="system-ui"/>
              </a:rPr>
              <a:t>130</a:t>
            </a:r>
            <a:r>
              <a:rPr lang="zh-CN" altLang="en-US" sz="2400" b="0" i="0" dirty="0">
                <a:solidFill>
                  <a:srgbClr val="000000"/>
                </a:solidFill>
                <a:effectLst/>
                <a:latin typeface="system-ui"/>
              </a:rPr>
              <a:t>： </a:t>
            </a:r>
            <a:r>
              <a:rPr lang="en-US" altLang="zh-CN" sz="2400" b="0" i="0" dirty="0">
                <a:solidFill>
                  <a:srgbClr val="000000"/>
                </a:solidFill>
                <a:effectLst/>
                <a:latin typeface="system-ui"/>
              </a:rPr>
              <a:t>1 </a:t>
            </a:r>
            <a:r>
              <a:rPr lang="zh-TW" altLang="en-US" sz="2400" b="0" i="0" dirty="0">
                <a:solidFill>
                  <a:srgbClr val="000000"/>
                </a:solidFill>
                <a:effectLst/>
                <a:latin typeface="system-ui"/>
              </a:rPr>
              <a:t>耶 和 華 啊 ， 我 從 深 處 向 你 求 告 ！</a:t>
            </a:r>
          </a:p>
          <a:p>
            <a:pPr algn="l"/>
            <a:r>
              <a:rPr lang="en-US" altLang="zh-TW" sz="2400" b="1" i="0" baseline="30000" dirty="0">
                <a:solidFill>
                  <a:srgbClr val="000000"/>
                </a:solidFill>
                <a:effectLst/>
                <a:latin typeface="system-ui"/>
              </a:rPr>
              <a:t>2 </a:t>
            </a:r>
            <a:r>
              <a:rPr lang="zh-TW" altLang="en-US" sz="2400" b="0" i="0" dirty="0">
                <a:solidFill>
                  <a:srgbClr val="000000"/>
                </a:solidFill>
                <a:effectLst/>
                <a:latin typeface="system-ui"/>
              </a:rPr>
              <a:t>主 啊 ， 求 你 聽 我 的 聲 音 ！ 願 你 側 耳 聽 我 懇 求 的 聲 音 ！</a:t>
            </a:r>
            <a:endParaRPr lang="en-US" altLang="zh-TW" sz="2400" b="0" i="0" dirty="0">
              <a:solidFill>
                <a:srgbClr val="000000"/>
              </a:solidFill>
              <a:effectLst/>
              <a:latin typeface="system-ui"/>
            </a:endParaRPr>
          </a:p>
          <a:p>
            <a:pPr algn="l"/>
            <a:endParaRPr lang="en-US" altLang="zh-TW" sz="2400" b="0" i="0" dirty="0">
              <a:solidFill>
                <a:srgbClr val="000000"/>
              </a:solidFill>
              <a:effectLst/>
              <a:latin typeface="system-ui"/>
            </a:endParaRPr>
          </a:p>
          <a:p>
            <a:pPr marL="0" indent="0" algn="l">
              <a:buNone/>
            </a:pPr>
            <a:r>
              <a:rPr lang="en-US" altLang="zh-TW" sz="2800" b="1" dirty="0">
                <a:solidFill>
                  <a:schemeClr val="accent1"/>
                </a:solidFill>
                <a:latin typeface="system-ui"/>
              </a:rPr>
              <a:t>2. </a:t>
            </a:r>
            <a:r>
              <a:rPr lang="zh-CN" altLang="en-US" sz="2800" b="1" dirty="0">
                <a:solidFill>
                  <a:schemeClr val="accent1"/>
                </a:solidFill>
                <a:latin typeface="system-ui"/>
              </a:rPr>
              <a:t>认罪的祷告  </a:t>
            </a:r>
            <a:r>
              <a:rPr lang="en-US" altLang="zh-CN" sz="2800" b="1" dirty="0">
                <a:solidFill>
                  <a:schemeClr val="accent1"/>
                </a:solidFill>
                <a:latin typeface="system-ui"/>
              </a:rPr>
              <a:t>- </a:t>
            </a:r>
            <a:r>
              <a:rPr lang="zh-CN" altLang="en-US" sz="2800" b="1" dirty="0">
                <a:solidFill>
                  <a:schemeClr val="accent1"/>
                </a:solidFill>
                <a:latin typeface="system-ui"/>
              </a:rPr>
              <a:t>神的赦免</a:t>
            </a:r>
            <a:endParaRPr lang="en-US" altLang="zh-CN" sz="2800" b="1" dirty="0">
              <a:solidFill>
                <a:schemeClr val="accent1"/>
              </a:solidFill>
              <a:latin typeface="system-ui"/>
            </a:endParaRPr>
          </a:p>
          <a:p>
            <a:pPr algn="l"/>
            <a:r>
              <a:rPr lang="en-US" altLang="zh-TW" sz="2400" b="1" i="0" baseline="30000" dirty="0">
                <a:solidFill>
                  <a:srgbClr val="000000"/>
                </a:solidFill>
                <a:effectLst/>
                <a:latin typeface="system-ui"/>
              </a:rPr>
              <a:t>3 </a:t>
            </a:r>
            <a:r>
              <a:rPr lang="zh-TW" altLang="en-US" sz="2400" b="0" i="0" dirty="0">
                <a:solidFill>
                  <a:srgbClr val="000000"/>
                </a:solidFill>
                <a:effectLst/>
                <a:latin typeface="system-ui"/>
              </a:rPr>
              <a:t>主 ─ 耶 和 華 啊 ， 你 若 究 察 罪 孽 ， 誰 能 站 得 住 呢 ？</a:t>
            </a:r>
          </a:p>
          <a:p>
            <a:pPr algn="l"/>
            <a:r>
              <a:rPr lang="en-US" altLang="zh-TW" sz="2400" b="1" i="0" baseline="30000" dirty="0">
                <a:solidFill>
                  <a:srgbClr val="000000"/>
                </a:solidFill>
                <a:effectLst/>
                <a:latin typeface="system-ui"/>
              </a:rPr>
              <a:t>4 </a:t>
            </a:r>
            <a:r>
              <a:rPr lang="zh-TW" altLang="en-US" sz="2400" b="0" i="0" dirty="0">
                <a:solidFill>
                  <a:srgbClr val="000000"/>
                </a:solidFill>
                <a:effectLst/>
                <a:latin typeface="system-ui"/>
              </a:rPr>
              <a:t>但 在 你 有 赦 免 之 恩 ， 要 叫 人 敬 畏 你 。</a:t>
            </a:r>
            <a:endParaRPr lang="en-US" altLang="zh-TW" sz="2400" b="0" i="0" dirty="0">
              <a:solidFill>
                <a:srgbClr val="000000"/>
              </a:solidFill>
              <a:effectLst/>
              <a:latin typeface="system-ui"/>
            </a:endParaRPr>
          </a:p>
          <a:p>
            <a:pPr algn="l"/>
            <a:r>
              <a:rPr lang="zh-TW" altLang="en-US" sz="2400" b="0" i="0" dirty="0">
                <a:solidFill>
                  <a:srgbClr val="000000"/>
                </a:solidFill>
                <a:effectLst/>
                <a:latin typeface="system-ui"/>
              </a:rPr>
              <a:t>馬 太 福 音 </a:t>
            </a:r>
            <a:r>
              <a:rPr lang="en-US" altLang="zh-TW" sz="2400" b="0" i="0" dirty="0">
                <a:solidFill>
                  <a:srgbClr val="000000"/>
                </a:solidFill>
                <a:effectLst/>
                <a:latin typeface="system-ui"/>
              </a:rPr>
              <a:t>6:12</a:t>
            </a:r>
            <a:endParaRPr lang="en-US" altLang="zh-TW" sz="2400" dirty="0">
              <a:solidFill>
                <a:srgbClr val="000000"/>
              </a:solidFill>
              <a:latin typeface="system-ui"/>
            </a:endParaRPr>
          </a:p>
          <a:p>
            <a:pPr algn="l"/>
            <a:r>
              <a:rPr lang="en-US" altLang="zh-TW" sz="2400" b="1" i="0" baseline="30000" dirty="0">
                <a:solidFill>
                  <a:srgbClr val="000000"/>
                </a:solidFill>
                <a:effectLst/>
                <a:latin typeface="system-ui"/>
              </a:rPr>
              <a:t>12 </a:t>
            </a:r>
            <a:r>
              <a:rPr lang="zh-TW" altLang="en-US" sz="2400" b="0" i="0" dirty="0">
                <a:solidFill>
                  <a:srgbClr val="000000"/>
                </a:solidFill>
                <a:effectLst/>
                <a:latin typeface="system-ui"/>
              </a:rPr>
              <a:t>免 我 們 的 債 ， 如 同 我 們 免 了 人 的 債 。</a:t>
            </a:r>
          </a:p>
          <a:p>
            <a:pPr marL="0" indent="0" algn="l">
              <a:buNone/>
            </a:pPr>
            <a:endParaRPr lang="en-US" altLang="zh-CN" sz="2400" dirty="0">
              <a:solidFill>
                <a:srgbClr val="000000"/>
              </a:solidFill>
              <a:latin typeface="system-ui"/>
            </a:endParaRPr>
          </a:p>
          <a:p>
            <a:pPr marL="0" indent="0" algn="l">
              <a:buNone/>
            </a:pPr>
            <a:endParaRPr lang="zh-TW" altLang="en-US" sz="2400" b="0" i="0" dirty="0">
              <a:solidFill>
                <a:srgbClr val="000000"/>
              </a:solidFill>
              <a:effectLst/>
              <a:latin typeface="system-ui"/>
            </a:endParaRPr>
          </a:p>
          <a:p>
            <a:pPr marL="514350" indent="-514350">
              <a:buFont typeface="+mj-lt"/>
              <a:buAutoNum type="arabicPeriod"/>
            </a:pPr>
            <a:endParaRPr lang="en-US" sz="2400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BDC81F5-3080-48C9-26E5-68A9D482F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t>Presentation title</a:t>
            </a: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53106F9B-9179-378F-6F5F-F5AE0615F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/>
                </a:solidFill>
              </a:rPr>
              <a:t>20XX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AD03FD-E4A9-C1BA-58B8-6A18344FD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B786C7-B8F9-4072-AAAA-17258464D730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48CA35E-5E65-1397-99A2-C53662381B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83888" y="1507276"/>
            <a:ext cx="2213040" cy="203014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5B00397-ABAB-BF73-BBA0-CFCC9A300EDC}"/>
              </a:ext>
            </a:extLst>
          </p:cNvPr>
          <p:cNvSpPr txBox="1"/>
          <p:nvPr/>
        </p:nvSpPr>
        <p:spPr>
          <a:xfrm>
            <a:off x="10324271" y="3781936"/>
            <a:ext cx="5661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>
                <a:solidFill>
                  <a:schemeClr val="accent1"/>
                </a:solidFill>
              </a:rPr>
              <a:t>神</a:t>
            </a:r>
            <a:endParaRPr lang="en-US" sz="3600" dirty="0">
              <a:solidFill>
                <a:schemeClr val="accent1"/>
              </a:solidFill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C4BA618-C103-4E54-5606-ABE9753DE63A}"/>
              </a:ext>
            </a:extLst>
          </p:cNvPr>
          <p:cNvCxnSpPr>
            <a:cxnSpLocks/>
          </p:cNvCxnSpPr>
          <p:nvPr/>
        </p:nvCxnSpPr>
        <p:spPr>
          <a:xfrm>
            <a:off x="10758486" y="4450481"/>
            <a:ext cx="0" cy="7944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441C2C6-52E3-EE66-0E10-E97F61000BFF}"/>
              </a:ext>
            </a:extLst>
          </p:cNvPr>
          <p:cNvCxnSpPr>
            <a:cxnSpLocks/>
          </p:cNvCxnSpPr>
          <p:nvPr/>
        </p:nvCxnSpPr>
        <p:spPr>
          <a:xfrm flipV="1">
            <a:off x="10602063" y="4387702"/>
            <a:ext cx="0" cy="8872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0663D682-1F55-0794-D147-D615CC02FD3A}"/>
              </a:ext>
            </a:extLst>
          </p:cNvPr>
          <p:cNvSpPr txBox="1"/>
          <p:nvPr/>
        </p:nvSpPr>
        <p:spPr>
          <a:xfrm>
            <a:off x="10072887" y="5310858"/>
            <a:ext cx="12931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>
                <a:solidFill>
                  <a:schemeClr val="accent1"/>
                </a:solidFill>
              </a:rPr>
              <a:t>我们</a:t>
            </a:r>
            <a:endParaRPr lang="en-US" sz="36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92087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D971E0-E0CD-A8E2-9D36-6B021E241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zh-CN" altLang="en-US" dirty="0"/>
              <a:t>圣经中的祷告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7CBE5A-1005-437A-98BA-6D186FA0A63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87568" y="1364103"/>
            <a:ext cx="9320361" cy="4880437"/>
          </a:xfrm>
        </p:spPr>
        <p:txBody>
          <a:bodyPr>
            <a:normAutofit/>
          </a:bodyPr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zh-TW" sz="2600" b="1" dirty="0">
                <a:solidFill>
                  <a:schemeClr val="accent1"/>
                </a:solidFill>
                <a:latin typeface="system-ui"/>
              </a:rPr>
              <a:t>3. </a:t>
            </a:r>
            <a:r>
              <a:rPr lang="zh-CN" altLang="en-US" sz="2600" b="1" dirty="0">
                <a:solidFill>
                  <a:schemeClr val="accent1"/>
                </a:solidFill>
                <a:latin typeface="system-ui"/>
              </a:rPr>
              <a:t>更多认识神的祷告 </a:t>
            </a:r>
            <a:r>
              <a:rPr lang="en-US" altLang="zh-CN" sz="2600" b="1" dirty="0">
                <a:solidFill>
                  <a:schemeClr val="accent1"/>
                </a:solidFill>
                <a:latin typeface="system-ui"/>
              </a:rPr>
              <a:t>– </a:t>
            </a:r>
            <a:r>
              <a:rPr lang="zh-CN" altLang="en-US" sz="2600" b="1" dirty="0">
                <a:solidFill>
                  <a:schemeClr val="accent1"/>
                </a:solidFill>
                <a:latin typeface="system-ui"/>
              </a:rPr>
              <a:t>神的同在 和 信实</a:t>
            </a:r>
            <a:endParaRPr lang="en-US" altLang="zh-CN" sz="2600" b="1" dirty="0">
              <a:solidFill>
                <a:schemeClr val="accent1"/>
              </a:solidFill>
              <a:latin typeface="system-ui"/>
            </a:endParaRPr>
          </a:p>
          <a:p>
            <a:r>
              <a:rPr lang="zh-CN" altLang="en-US" sz="2200" b="1" i="0" dirty="0">
                <a:solidFill>
                  <a:srgbClr val="000000"/>
                </a:solidFill>
                <a:effectLst/>
                <a:latin typeface="system-ui"/>
              </a:rPr>
              <a:t>詩 篇 </a:t>
            </a:r>
            <a:r>
              <a:rPr lang="en-US" altLang="zh-CN" sz="2200" b="1" i="0" dirty="0">
                <a:solidFill>
                  <a:srgbClr val="000000"/>
                </a:solidFill>
                <a:effectLst/>
                <a:latin typeface="system-ui"/>
              </a:rPr>
              <a:t>46</a:t>
            </a:r>
            <a:r>
              <a:rPr lang="zh-CN" altLang="en-US" sz="2200" b="1" i="0" dirty="0">
                <a:solidFill>
                  <a:srgbClr val="000000"/>
                </a:solidFill>
                <a:effectLst/>
                <a:latin typeface="system-ui"/>
              </a:rPr>
              <a:t>：</a:t>
            </a:r>
            <a:r>
              <a:rPr lang="en-US" altLang="zh-CN" sz="2400" b="0" i="0" dirty="0">
                <a:solidFill>
                  <a:srgbClr val="000000"/>
                </a:solidFill>
                <a:effectLst/>
                <a:latin typeface="system-ui"/>
              </a:rPr>
              <a:t>1 </a:t>
            </a:r>
            <a:r>
              <a:rPr lang="zh-TW" altLang="en-US" sz="2400" b="0" i="0" dirty="0">
                <a:solidFill>
                  <a:srgbClr val="000000"/>
                </a:solidFill>
                <a:effectLst/>
                <a:latin typeface="system-ui"/>
              </a:rPr>
              <a:t>神 是 我 們 的 避 難 所 ， 是 我 們 的 力 量 ， 是 我 們 在 患 難 中 隨 時 的 幫 助 。</a:t>
            </a:r>
            <a:r>
              <a:rPr lang="en-US" altLang="zh-TW" sz="2400" b="1" i="0" baseline="30000" dirty="0">
                <a:solidFill>
                  <a:srgbClr val="000000"/>
                </a:solidFill>
                <a:effectLst/>
                <a:latin typeface="system-ui"/>
              </a:rPr>
              <a:t>7 </a:t>
            </a:r>
            <a:r>
              <a:rPr lang="zh-TW" altLang="en-US" sz="2400" b="0" i="0" dirty="0">
                <a:solidFill>
                  <a:srgbClr val="000000"/>
                </a:solidFill>
                <a:effectLst/>
                <a:latin typeface="system-ui"/>
              </a:rPr>
              <a:t>萬 軍 之 耶 和 華 與 我 們 同 在 ； 雅 各 的 神 是 我 們 的 避 難 所 ！</a:t>
            </a:r>
            <a:endParaRPr lang="en-US" altLang="zh-TW" sz="2400" b="0" i="0" dirty="0">
              <a:solidFill>
                <a:srgbClr val="000000"/>
              </a:solidFill>
              <a:effectLst/>
              <a:latin typeface="system-ui"/>
            </a:endParaRPr>
          </a:p>
          <a:p>
            <a:r>
              <a:rPr lang="zh-TW" altLang="en-US" b="1" i="0" dirty="0">
                <a:solidFill>
                  <a:srgbClr val="000000"/>
                </a:solidFill>
                <a:effectLst/>
                <a:latin typeface="system-ui"/>
              </a:rPr>
              <a:t>以 弗 所 書 </a:t>
            </a:r>
            <a:r>
              <a:rPr lang="en-US" altLang="zh-TW" b="1" i="0" dirty="0">
                <a:solidFill>
                  <a:srgbClr val="000000"/>
                </a:solidFill>
                <a:effectLst/>
                <a:latin typeface="system-ui"/>
              </a:rPr>
              <a:t>1 </a:t>
            </a:r>
            <a:r>
              <a:rPr lang="en-US" altLang="zh-TW" sz="2400" b="1" i="0" baseline="30000" dirty="0">
                <a:solidFill>
                  <a:srgbClr val="000000"/>
                </a:solidFill>
                <a:effectLst/>
                <a:latin typeface="system-ui"/>
              </a:rPr>
              <a:t>15 </a:t>
            </a:r>
            <a:r>
              <a:rPr lang="zh-TW" altLang="en-US" sz="2400" b="0" i="0" dirty="0">
                <a:solidFill>
                  <a:srgbClr val="000000"/>
                </a:solidFill>
                <a:effectLst/>
                <a:latin typeface="system-ui"/>
              </a:rPr>
              <a:t>因 此 ， 我 既 聽 見 你 們 信 從 主 耶 穌 ， 親 愛 眾 聖 徒 ，</a:t>
            </a:r>
            <a:r>
              <a:rPr lang="en-US" altLang="zh-TW" sz="2400" b="1" i="0" baseline="30000" dirty="0">
                <a:solidFill>
                  <a:srgbClr val="000000"/>
                </a:solidFill>
                <a:effectLst/>
                <a:latin typeface="system-ui"/>
              </a:rPr>
              <a:t>16 </a:t>
            </a:r>
            <a:r>
              <a:rPr lang="zh-TW" altLang="en-US" sz="2400" b="0" i="0" dirty="0">
                <a:solidFill>
                  <a:srgbClr val="000000"/>
                </a:solidFill>
                <a:effectLst/>
                <a:latin typeface="system-ui"/>
              </a:rPr>
              <a:t>就 為 你 們 不 住 的 感 謝 神 。 禱 告 的 時 候 ， 常 題 到 你 們 ，</a:t>
            </a:r>
            <a:r>
              <a:rPr lang="en-US" altLang="zh-TW" sz="2400" b="1" i="0" baseline="30000" dirty="0">
                <a:solidFill>
                  <a:srgbClr val="000000"/>
                </a:solidFill>
                <a:effectLst/>
                <a:latin typeface="system-ui"/>
              </a:rPr>
              <a:t>17 </a:t>
            </a:r>
            <a:r>
              <a:rPr lang="zh-TW" altLang="en-US" sz="2400" b="0" i="0" dirty="0">
                <a:solidFill>
                  <a:srgbClr val="000000"/>
                </a:solidFill>
                <a:effectLst/>
                <a:latin typeface="system-ui"/>
              </a:rPr>
              <a:t>求 我 們 主 耶 穌 基 督 的 神 ， 榮 耀 的 父 ， </a:t>
            </a:r>
            <a:r>
              <a:rPr lang="zh-TW" altLang="en-US" sz="2400" b="0" i="0" dirty="0">
                <a:solidFill>
                  <a:schemeClr val="accent1"/>
                </a:solidFill>
                <a:effectLst/>
                <a:latin typeface="system-ui"/>
              </a:rPr>
              <a:t>將 那 賜 人 智 慧 和 啟 示 的 靈 賞 給 你 們 ， 使 你 們 真 知 道 他 ，</a:t>
            </a:r>
            <a:r>
              <a:rPr lang="en-US" altLang="zh-TW" sz="2400" b="1" i="0" baseline="30000" dirty="0">
                <a:solidFill>
                  <a:schemeClr val="accent1"/>
                </a:solidFill>
                <a:effectLst/>
                <a:latin typeface="system-ui"/>
              </a:rPr>
              <a:t>18 </a:t>
            </a:r>
            <a:r>
              <a:rPr lang="zh-TW" altLang="en-US" sz="2400" b="0" i="0" dirty="0">
                <a:solidFill>
                  <a:schemeClr val="accent1"/>
                </a:solidFill>
                <a:effectLst/>
                <a:latin typeface="system-ui"/>
              </a:rPr>
              <a:t>並 且 照 明 你 們 心 中 的 眼 睛 ， 使 你 們 知 道</a:t>
            </a:r>
            <a:r>
              <a:rPr lang="zh-TW" altLang="en-US" sz="2400" b="0" i="0" dirty="0">
                <a:solidFill>
                  <a:srgbClr val="000000"/>
                </a:solidFill>
                <a:effectLst/>
                <a:latin typeface="system-ui"/>
              </a:rPr>
              <a:t> 他 的 恩 召 有 何 等 指 望 ， 他 在 聖 徒 中 得 的 基 業 有 何 等 豐 盛 的 榮 耀 ；</a:t>
            </a:r>
            <a:r>
              <a:rPr lang="en-US" altLang="zh-TW" sz="2400" b="1" i="0" baseline="30000" dirty="0">
                <a:solidFill>
                  <a:srgbClr val="000000"/>
                </a:solidFill>
                <a:effectLst/>
                <a:latin typeface="system-ui"/>
              </a:rPr>
              <a:t>19 </a:t>
            </a:r>
            <a:r>
              <a:rPr lang="zh-TW" altLang="en-US" sz="2400" b="0" i="0" dirty="0">
                <a:solidFill>
                  <a:srgbClr val="000000"/>
                </a:solidFill>
                <a:effectLst/>
                <a:latin typeface="system-ui"/>
              </a:rPr>
              <a:t>並 知 道 他 向 我 們 這 信 的 人 所 顯 的 能 力 是 何 等 浩 大 ，</a:t>
            </a:r>
            <a:endParaRPr lang="en-US" sz="2400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BDC81F5-3080-48C9-26E5-68A9D482F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t>Presentation title</a:t>
            </a: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53106F9B-9179-378F-6F5F-F5AE0615F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/>
                </a:solidFill>
              </a:rPr>
              <a:t>20XX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AD03FD-E4A9-C1BA-58B8-6A18344FD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B786C7-B8F9-4072-AAAA-17258464D730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090D8D2-0458-DD44-2B81-C7505DC98706}"/>
              </a:ext>
            </a:extLst>
          </p:cNvPr>
          <p:cNvSpPr txBox="1"/>
          <p:nvPr/>
        </p:nvSpPr>
        <p:spPr>
          <a:xfrm>
            <a:off x="9907928" y="2305615"/>
            <a:ext cx="2089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chemeClr val="accent1"/>
                </a:solidFill>
              </a:rPr>
              <a:t>耶稣基督的死和复活是神的爱，赦免，同在和信实的确据 </a:t>
            </a:r>
            <a:r>
              <a:rPr lang="en-US" altLang="zh-CN" sz="2400" b="1" dirty="0">
                <a:solidFill>
                  <a:schemeClr val="accent1"/>
                </a:solidFill>
              </a:rPr>
              <a:t>– </a:t>
            </a:r>
            <a:r>
              <a:rPr lang="zh-CN" altLang="en-US" sz="2400" b="1" dirty="0">
                <a:solidFill>
                  <a:schemeClr val="accent1"/>
                </a:solidFill>
              </a:rPr>
              <a:t>这是我们最终的需要</a:t>
            </a:r>
            <a:endParaRPr lang="en-US" altLang="zh-CN" sz="2400" b="1" dirty="0">
              <a:solidFill>
                <a:schemeClr val="accent1"/>
              </a:solidFill>
            </a:endParaRPr>
          </a:p>
          <a:p>
            <a:endParaRPr lang="en-US" sz="24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26490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4A3939E-B573-4FB2-AD69-18C1A75F9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1168" y="6356350"/>
            <a:ext cx="4837176" cy="365125"/>
          </a:xfrm>
        </p:spPr>
        <p:txBody>
          <a:bodyPr/>
          <a:lstStyle/>
          <a:p>
            <a:pPr lvl="0"/>
            <a:r>
              <a:rPr lang="en-US" noProof="0" dirty="0"/>
              <a:t>Presentation title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EF65B39-4112-473E-B203-73AC0F564D4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/>
          <a:p>
            <a:pPr lvl="0"/>
            <a:r>
              <a:rPr lang="en-US" noProof="0" dirty="0"/>
              <a:t>20XX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99800B7A-B486-4409-9EDD-0A7B9628E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/>
          <a:p>
            <a:pPr lvl="0"/>
            <a:fld id="{06B786C7-B8F9-4072-AAAA-17258464D730}" type="slidenum">
              <a:rPr lang="en-US" noProof="0" smtClean="0"/>
              <a:pPr lvl="0"/>
              <a:t>12</a:t>
            </a:fld>
            <a:endParaRPr lang="en-US" noProof="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FBB4489-B827-1774-0473-A7B0D8338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648" y="395777"/>
            <a:ext cx="6188139" cy="773776"/>
          </a:xfrm>
        </p:spPr>
        <p:txBody>
          <a:bodyPr>
            <a:normAutofit fontScale="90000"/>
          </a:bodyPr>
          <a:lstStyle/>
          <a:p>
            <a:pPr algn="l"/>
            <a:r>
              <a:rPr lang="zh-CN" altLang="en-US" sz="4800" b="0" i="0" u="none" strike="noStrike" baseline="0" dirty="0">
                <a:latin typeface="STKaiti" panose="02010600040101010101" pitchFamily="2" charset="-122"/>
                <a:ea typeface="STKaiti" panose="02010600040101010101" pitchFamily="2" charset="-122"/>
              </a:rPr>
              <a:t>如何祷告？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CBBD09-9C66-0051-8B0F-3EF020F3145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86138" y="1354237"/>
            <a:ext cx="11123270" cy="5107985"/>
          </a:xfrm>
        </p:spPr>
        <p:txBody>
          <a:bodyPr>
            <a:normAutofit fontScale="92500" lnSpcReduction="10000"/>
          </a:bodyPr>
          <a:lstStyle/>
          <a:p>
            <a:pPr marL="457200" indent="-457200" algn="l">
              <a:buAutoNum type="arabicPeriod"/>
            </a:pPr>
            <a:r>
              <a:rPr lang="zh-CN" altLang="en-US" sz="2400" b="1" dirty="0">
                <a:solidFill>
                  <a:schemeClr val="accent1"/>
                </a:solidFill>
              </a:rPr>
              <a:t>圣经中的祷告成为我们的祷告</a:t>
            </a:r>
            <a:endParaRPr lang="en-US" altLang="zh-CN" sz="2400" b="1" dirty="0">
              <a:solidFill>
                <a:schemeClr val="accent1"/>
              </a:solidFill>
            </a:endParaRPr>
          </a:p>
          <a:p>
            <a:pPr lvl="1"/>
            <a:r>
              <a:rPr lang="zh-CN" altLang="en-US" sz="2400" b="1" dirty="0"/>
              <a:t>诗篇：赞美，认罪，感恩，祈求</a:t>
            </a:r>
            <a:endParaRPr lang="en-US" altLang="zh-CN" sz="2400" b="1" dirty="0"/>
          </a:p>
          <a:p>
            <a:pPr lvl="1"/>
            <a:r>
              <a:rPr lang="zh-CN" altLang="en-US" sz="2400" b="1" dirty="0"/>
              <a:t>主祷文</a:t>
            </a:r>
            <a:endParaRPr lang="en-US" altLang="zh-CN" sz="2400" b="1" dirty="0"/>
          </a:p>
          <a:p>
            <a:pPr lvl="1"/>
            <a:r>
              <a:rPr lang="zh-CN" altLang="en-US" sz="2400" b="1" dirty="0"/>
              <a:t>保罗的祷告</a:t>
            </a:r>
            <a:endParaRPr lang="en-US" altLang="zh-CN" sz="2400" b="1" dirty="0"/>
          </a:p>
          <a:p>
            <a:pPr marL="0" indent="0">
              <a:buNone/>
            </a:pPr>
            <a:r>
              <a:rPr lang="en-US" altLang="zh-CN" sz="2400" b="1" dirty="0"/>
              <a:t>2. </a:t>
            </a:r>
            <a:r>
              <a:rPr lang="zh-CN" altLang="en-US" sz="2400" b="1" dirty="0">
                <a:solidFill>
                  <a:schemeClr val="accent1"/>
                </a:solidFill>
              </a:rPr>
              <a:t>圣经中的神的诫命成为我们的祷告</a:t>
            </a:r>
            <a:endParaRPr lang="en-US" altLang="zh-CN" sz="2400" b="1" dirty="0">
              <a:solidFill>
                <a:schemeClr val="accent1"/>
              </a:solidFill>
            </a:endParaRPr>
          </a:p>
          <a:p>
            <a:pPr lvl="1"/>
            <a:r>
              <a:rPr lang="zh-CN" altLang="en-US" sz="2400" b="1" dirty="0"/>
              <a:t>神啊，我做不到，亏缺了你的荣耀，求你赦免</a:t>
            </a:r>
            <a:endParaRPr lang="en-US" altLang="zh-CN" sz="2400" b="1" dirty="0"/>
          </a:p>
          <a:p>
            <a:pPr lvl="1"/>
            <a:r>
              <a:rPr lang="zh-CN" altLang="en-US" sz="2400" b="1" dirty="0"/>
              <a:t>求你给我力量遵守你的律法</a:t>
            </a:r>
            <a:endParaRPr lang="en-US" altLang="zh-CN" sz="2400" b="1" dirty="0"/>
          </a:p>
          <a:p>
            <a:pPr marL="457200" indent="-457200">
              <a:buAutoNum type="arabicPeriod" startAt="3"/>
            </a:pPr>
            <a:r>
              <a:rPr lang="zh-CN" altLang="en-US" sz="2400" b="1" dirty="0">
                <a:solidFill>
                  <a:schemeClr val="accent1"/>
                </a:solidFill>
              </a:rPr>
              <a:t>圣经中的应许成为我们的祷告</a:t>
            </a:r>
            <a:endParaRPr lang="en-US" altLang="zh-CN" sz="2400" b="1" dirty="0">
              <a:solidFill>
                <a:schemeClr val="accent1"/>
              </a:solidFill>
            </a:endParaRPr>
          </a:p>
          <a:p>
            <a:pPr marL="0" indent="0" algn="l">
              <a:buNone/>
            </a:pPr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詩 篇 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system-ui"/>
              </a:rPr>
              <a:t>62 </a:t>
            </a:r>
            <a:r>
              <a:rPr lang="en-US" altLang="zh-TW" sz="2000" b="1" i="0" baseline="30000" dirty="0">
                <a:solidFill>
                  <a:srgbClr val="000000"/>
                </a:solidFill>
                <a:effectLst/>
                <a:latin typeface="system-ui"/>
              </a:rPr>
              <a:t>5 </a:t>
            </a:r>
            <a:r>
              <a:rPr lang="zh-TW" altLang="en-US" sz="2000" b="0" i="0" dirty="0">
                <a:solidFill>
                  <a:srgbClr val="000000"/>
                </a:solidFill>
                <a:effectLst/>
                <a:latin typeface="system-ui"/>
              </a:rPr>
              <a:t>我 的 心 哪 ， 你 當 默 默 無 聲 ， 專 等 候 神 ， 因 為 我 的 盼 望 是 從 他 而 來 。</a:t>
            </a:r>
          </a:p>
          <a:p>
            <a:pPr marL="0" indent="0" algn="l">
              <a:buNone/>
            </a:pPr>
            <a:r>
              <a:rPr lang="en-US" altLang="zh-TW" sz="2000" b="1" i="0" baseline="30000" dirty="0">
                <a:solidFill>
                  <a:srgbClr val="000000"/>
                </a:solidFill>
                <a:effectLst/>
                <a:latin typeface="system-ui"/>
              </a:rPr>
              <a:t>6 </a:t>
            </a:r>
            <a:r>
              <a:rPr lang="zh-TW" altLang="en-US" sz="2000" b="0" i="0" dirty="0">
                <a:solidFill>
                  <a:srgbClr val="000000"/>
                </a:solidFill>
                <a:effectLst/>
                <a:latin typeface="system-ui"/>
              </a:rPr>
              <a:t>惟 獨 他 是 我 的 磐 石 ， 我 的 拯 救 ； 他 是 我 的 高 臺 ， 我 必 不 動 搖 。</a:t>
            </a:r>
          </a:p>
          <a:p>
            <a:pPr lvl="1"/>
            <a:r>
              <a:rPr lang="zh-CN" altLang="en-US" sz="2400" b="1" dirty="0"/>
              <a:t>天父啊，这是我所要的，在你里面得安息。求你教导我</a:t>
            </a:r>
            <a:r>
              <a:rPr lang="zh-TW" altLang="en-US" sz="2400" b="1" i="0" dirty="0">
                <a:solidFill>
                  <a:srgbClr val="000000"/>
                </a:solidFill>
                <a:effectLst/>
                <a:latin typeface="system-ui"/>
              </a:rPr>
              <a:t>惟 獨 </a:t>
            </a:r>
            <a:r>
              <a:rPr lang="zh-CN" altLang="en-US" sz="2400" b="1" i="0" dirty="0">
                <a:solidFill>
                  <a:srgbClr val="000000"/>
                </a:solidFill>
                <a:effectLst/>
                <a:latin typeface="system-ui"/>
              </a:rPr>
              <a:t>你</a:t>
            </a:r>
            <a:r>
              <a:rPr lang="zh-TW" altLang="en-US" sz="2400" b="1" i="0" dirty="0">
                <a:solidFill>
                  <a:srgbClr val="000000"/>
                </a:solidFill>
                <a:effectLst/>
                <a:latin typeface="system-ui"/>
              </a:rPr>
              <a:t>是我的磐石，我的拯救</a:t>
            </a:r>
            <a:r>
              <a:rPr lang="zh-CN" altLang="en-US" sz="2400" b="1" i="0" dirty="0">
                <a:solidFill>
                  <a:srgbClr val="000000"/>
                </a:solidFill>
                <a:effectLst/>
                <a:latin typeface="system-ui"/>
              </a:rPr>
              <a:t>，不是靠我自己得能力</a:t>
            </a:r>
            <a:endParaRPr lang="en-US" altLang="zh-CN" sz="2400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8125290-EDEA-D1D9-D34D-6F93C7310066}"/>
              </a:ext>
            </a:extLst>
          </p:cNvPr>
          <p:cNvSpPr txBox="1"/>
          <p:nvPr/>
        </p:nvSpPr>
        <p:spPr>
          <a:xfrm>
            <a:off x="8437944" y="2157740"/>
            <a:ext cx="33506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chemeClr val="accent1"/>
                </a:solidFill>
              </a:rPr>
              <a:t>从环境 到 我们的心</a:t>
            </a:r>
            <a:endParaRPr lang="en-US" sz="2800" b="1" dirty="0">
              <a:solidFill>
                <a:schemeClr val="accent1"/>
              </a:solidFill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1970EA4F-418E-11A1-1409-A0EB9BFD0D16}"/>
              </a:ext>
            </a:extLst>
          </p:cNvPr>
          <p:cNvSpPr/>
          <p:nvPr/>
        </p:nvSpPr>
        <p:spPr>
          <a:xfrm>
            <a:off x="9259816" y="2749742"/>
            <a:ext cx="1574088" cy="153289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sp>
        <p:nvSpPr>
          <p:cNvPr id="9" name="Heart 8">
            <a:extLst>
              <a:ext uri="{FF2B5EF4-FFF2-40B4-BE49-F238E27FC236}">
                <a16:creationId xmlns:a16="http://schemas.microsoft.com/office/drawing/2014/main" id="{68E0FE54-5278-7623-0431-042BF9E1D01D}"/>
              </a:ext>
            </a:extLst>
          </p:cNvPr>
          <p:cNvSpPr/>
          <p:nvPr/>
        </p:nvSpPr>
        <p:spPr>
          <a:xfrm>
            <a:off x="9733690" y="3220634"/>
            <a:ext cx="620964" cy="643559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623873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ircle: Hollow 8">
            <a:extLst>
              <a:ext uri="{FF2B5EF4-FFF2-40B4-BE49-F238E27FC236}">
                <a16:creationId xmlns:a16="http://schemas.microsoft.com/office/drawing/2014/main" id="{3E552A5F-5961-45E6-AD2F-84654596F328}"/>
              </a:ext>
            </a:extLst>
          </p:cNvPr>
          <p:cNvSpPr/>
          <p:nvPr/>
        </p:nvSpPr>
        <p:spPr>
          <a:xfrm>
            <a:off x="1031357" y="696849"/>
            <a:ext cx="5137627" cy="5161691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sp>
        <p:nvSpPr>
          <p:cNvPr id="7" name="Oval 6" descr="他人&#10;">
            <a:extLst>
              <a:ext uri="{FF2B5EF4-FFF2-40B4-BE49-F238E27FC236}">
                <a16:creationId xmlns:a16="http://schemas.microsoft.com/office/drawing/2014/main" id="{909F59D0-E056-405E-ADBD-8C5D410CAF4D}"/>
              </a:ext>
            </a:extLst>
          </p:cNvPr>
          <p:cNvSpPr/>
          <p:nvPr/>
        </p:nvSpPr>
        <p:spPr>
          <a:xfrm>
            <a:off x="1496556" y="1246092"/>
            <a:ext cx="4187971" cy="4176413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sp>
        <p:nvSpPr>
          <p:cNvPr id="6" name="Oval 5" descr="他人&#10;">
            <a:extLst>
              <a:ext uri="{FF2B5EF4-FFF2-40B4-BE49-F238E27FC236}">
                <a16:creationId xmlns:a16="http://schemas.microsoft.com/office/drawing/2014/main" id="{6125FD5D-2BCF-4304-B332-00C0E1AEBF4A}"/>
              </a:ext>
            </a:extLst>
          </p:cNvPr>
          <p:cNvSpPr/>
          <p:nvPr/>
        </p:nvSpPr>
        <p:spPr>
          <a:xfrm>
            <a:off x="2108058" y="1848203"/>
            <a:ext cx="2964965" cy="3099470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4F72086-80DB-4992-9E5C-D9E8D0C9947B}"/>
              </a:ext>
            </a:extLst>
          </p:cNvPr>
          <p:cNvSpPr/>
          <p:nvPr/>
        </p:nvSpPr>
        <p:spPr>
          <a:xfrm>
            <a:off x="2873115" y="2602041"/>
            <a:ext cx="1565213" cy="162330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sp>
        <p:nvSpPr>
          <p:cNvPr id="4" name="Heart 3">
            <a:extLst>
              <a:ext uri="{FF2B5EF4-FFF2-40B4-BE49-F238E27FC236}">
                <a16:creationId xmlns:a16="http://schemas.microsoft.com/office/drawing/2014/main" id="{C2DE8172-3176-4E73-A759-19835B4BF136}"/>
              </a:ext>
            </a:extLst>
          </p:cNvPr>
          <p:cNvSpPr/>
          <p:nvPr/>
        </p:nvSpPr>
        <p:spPr>
          <a:xfrm>
            <a:off x="3368661" y="3071053"/>
            <a:ext cx="617463" cy="681517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13E38473-481E-4438-812C-B44E8355F7D4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6337796" y="710792"/>
            <a:ext cx="5332398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zh-CN" altLang="en-US" sz="3200" b="1" dirty="0">
                <a:solidFill>
                  <a:schemeClr val="accent1"/>
                </a:solidFill>
              </a:rPr>
              <a:t>圣经带领我们从环境到我们的心</a:t>
            </a:r>
            <a:endParaRPr lang="en-US" sz="3200" b="1" dirty="0">
              <a:solidFill>
                <a:schemeClr val="accent1"/>
              </a:solidFill>
            </a:endParaRPr>
          </a:p>
          <a:p>
            <a:pPr marL="342900" indent="-342900" defTabSz="914400">
              <a:buFontTx/>
              <a:buChar char="-"/>
            </a:pPr>
            <a:r>
              <a:rPr lang="zh-CN" altLang="en-US" sz="3200" dirty="0">
                <a:latin typeface="STKaiti" panose="02010600040101010101" pitchFamily="2" charset="-122"/>
                <a:ea typeface="STKaiti" panose="02010600040101010101" pitchFamily="2" charset="-122"/>
              </a:rPr>
              <a:t>圣经看到我们的诸多需要</a:t>
            </a:r>
            <a:endParaRPr lang="en-US" altLang="zh-CN" sz="32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marL="342900" indent="-342900" defTabSz="914400">
              <a:buFontTx/>
              <a:buChar char="-"/>
            </a:pPr>
            <a:r>
              <a:rPr lang="zh-CN" altLang="en-US" sz="3200" dirty="0">
                <a:latin typeface="STKaiti" panose="02010600040101010101" pitchFamily="2" charset="-122"/>
                <a:ea typeface="STKaiti" panose="02010600040101010101" pitchFamily="2" charset="-122"/>
              </a:rPr>
              <a:t>同时圣经让我们看到更深层的需要</a:t>
            </a:r>
            <a:r>
              <a:rPr lang="en-US" altLang="zh-CN" sz="3200" dirty="0">
                <a:latin typeface="STKaiti" panose="02010600040101010101" pitchFamily="2" charset="-122"/>
                <a:ea typeface="STKaiti" panose="02010600040101010101" pitchFamily="2" charset="-122"/>
              </a:rPr>
              <a:t> </a:t>
            </a:r>
            <a:endParaRPr lang="en-US" altLang="zh-CN" sz="3200" dirty="0">
              <a:solidFill>
                <a:srgbClr val="FF0000"/>
              </a:solidFill>
              <a:latin typeface="STKaiti" panose="02010600040101010101" pitchFamily="2" charset="-122"/>
              <a:ea typeface="STKaiti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FFD5BF4-132B-4462-9BC1-62CDE3EFAE7F}"/>
              </a:ext>
            </a:extLst>
          </p:cNvPr>
          <p:cNvSpPr txBox="1"/>
          <p:nvPr/>
        </p:nvSpPr>
        <p:spPr>
          <a:xfrm>
            <a:off x="4123887" y="2402001"/>
            <a:ext cx="7627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STKaiti" panose="02010600040101010101" pitchFamily="2" charset="-122"/>
                <a:ea typeface="STKaiti" panose="02010600040101010101" pitchFamily="2" charset="-122"/>
              </a:rPr>
              <a:t>文化</a:t>
            </a:r>
            <a:endParaRPr lang="en-US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3FB0AAD-A0D2-4B49-B1AD-BA45FD05A17F}"/>
              </a:ext>
            </a:extLst>
          </p:cNvPr>
          <p:cNvSpPr txBox="1"/>
          <p:nvPr/>
        </p:nvSpPr>
        <p:spPr>
          <a:xfrm>
            <a:off x="2453626" y="2385456"/>
            <a:ext cx="7627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STKaiti" panose="02010600040101010101" pitchFamily="2" charset="-122"/>
                <a:ea typeface="STKaiti" panose="02010600040101010101" pitchFamily="2" charset="-122"/>
              </a:rPr>
              <a:t>他人</a:t>
            </a:r>
            <a:endParaRPr lang="en-US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BAE7432-6C63-4BCD-A653-EEF49B6A5CB0}"/>
              </a:ext>
            </a:extLst>
          </p:cNvPr>
          <p:cNvSpPr txBox="1"/>
          <p:nvPr/>
        </p:nvSpPr>
        <p:spPr>
          <a:xfrm>
            <a:off x="3361128" y="3819175"/>
            <a:ext cx="7627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STKaiti" panose="02010600040101010101" pitchFamily="2" charset="-122"/>
                <a:ea typeface="STKaiti" panose="02010600040101010101" pitchFamily="2" charset="-122"/>
              </a:rPr>
              <a:t>身体</a:t>
            </a:r>
            <a:endParaRPr lang="en-US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11D3A5D-3ED5-4E4D-B6D5-77A809DEF67F}"/>
              </a:ext>
            </a:extLst>
          </p:cNvPr>
          <p:cNvSpPr txBox="1"/>
          <p:nvPr/>
        </p:nvSpPr>
        <p:spPr>
          <a:xfrm>
            <a:off x="2453626" y="4040680"/>
            <a:ext cx="7627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STKaiti" panose="02010600040101010101" pitchFamily="2" charset="-122"/>
                <a:ea typeface="STKaiti" panose="02010600040101010101" pitchFamily="2" charset="-122"/>
              </a:rPr>
              <a:t>金钱</a:t>
            </a:r>
            <a:endParaRPr lang="en-US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7582484-E2F2-4827-8B61-1C970510E60F}"/>
              </a:ext>
            </a:extLst>
          </p:cNvPr>
          <p:cNvSpPr txBox="1"/>
          <p:nvPr/>
        </p:nvSpPr>
        <p:spPr>
          <a:xfrm>
            <a:off x="4123887" y="4055063"/>
            <a:ext cx="7627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STKaiti" panose="02010600040101010101" pitchFamily="2" charset="-122"/>
                <a:ea typeface="STKaiti" panose="02010600040101010101" pitchFamily="2" charset="-122"/>
              </a:rPr>
              <a:t>工作</a:t>
            </a:r>
            <a:endParaRPr lang="en-US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506A338-390E-46BF-9E6C-FAB86D0508A9}"/>
              </a:ext>
            </a:extLst>
          </p:cNvPr>
          <p:cNvSpPr txBox="1"/>
          <p:nvPr/>
        </p:nvSpPr>
        <p:spPr>
          <a:xfrm>
            <a:off x="3162457" y="5042872"/>
            <a:ext cx="7627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STKaiti" panose="02010600040101010101" pitchFamily="2" charset="-122"/>
                <a:ea typeface="STKaiti" panose="02010600040101010101" pitchFamily="2" charset="-122"/>
              </a:rPr>
              <a:t>灵界</a:t>
            </a:r>
            <a:endParaRPr lang="en-US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6FE56DD-6617-440A-B1D9-CA843F182178}"/>
              </a:ext>
            </a:extLst>
          </p:cNvPr>
          <p:cNvSpPr txBox="1"/>
          <p:nvPr/>
        </p:nvSpPr>
        <p:spPr>
          <a:xfrm>
            <a:off x="2636005" y="753678"/>
            <a:ext cx="20237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>
                <a:latin typeface="STKaiti" panose="02010600040101010101" pitchFamily="2" charset="-122"/>
                <a:ea typeface="STKaiti" panose="02010600040101010101" pitchFamily="2" charset="-122"/>
              </a:rPr>
              <a:t>神和神的国</a:t>
            </a:r>
            <a:endParaRPr lang="en-US" sz="2400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B390667-4B03-A796-331C-C64758865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885A8-DDA8-4FCF-AB25-DA8F78EC7557}" type="slidenum">
              <a:rPr lang="en-US" smtClean="0"/>
              <a:t>13</a:t>
            </a:fld>
            <a:endParaRPr lang="en-US" dirty="0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B7B565E-3846-745D-2720-DD7332F87982}"/>
              </a:ext>
            </a:extLst>
          </p:cNvPr>
          <p:cNvCxnSpPr>
            <a:stCxn id="17" idx="2"/>
          </p:cNvCxnSpPr>
          <p:nvPr/>
        </p:nvCxnSpPr>
        <p:spPr>
          <a:xfrm>
            <a:off x="3647866" y="1215343"/>
            <a:ext cx="28784" cy="1855710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5B4490AC-A4B2-D2E5-6C76-7A3E6C2843DE}"/>
              </a:ext>
            </a:extLst>
          </p:cNvPr>
          <p:cNvSpPr txBox="1"/>
          <p:nvPr/>
        </p:nvSpPr>
        <p:spPr>
          <a:xfrm>
            <a:off x="6682562" y="3752570"/>
            <a:ext cx="4851285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3200" b="1" dirty="0">
                <a:solidFill>
                  <a:schemeClr val="accent1"/>
                </a:solidFill>
              </a:rPr>
              <a:t>我们的祷告：</a:t>
            </a:r>
            <a:endParaRPr lang="en-US" altLang="zh-CN" sz="3200" b="1" dirty="0">
              <a:solidFill>
                <a:schemeClr val="accent1"/>
              </a:solidFill>
            </a:endParaRPr>
          </a:p>
          <a:p>
            <a:pPr lvl="1"/>
            <a:r>
              <a:rPr lang="en-US" altLang="zh-CN" sz="2400" b="1" dirty="0"/>
              <a:t>1. </a:t>
            </a:r>
            <a:r>
              <a:rPr lang="zh-CN" altLang="en-US" sz="2400" b="1" dirty="0"/>
              <a:t>我们的环境  </a:t>
            </a:r>
            <a:r>
              <a:rPr lang="en-US" altLang="zh-CN" sz="2400" b="1" dirty="0"/>
              <a:t>- </a:t>
            </a:r>
            <a:r>
              <a:rPr lang="zh-CN" altLang="en-US" sz="2400" b="1" dirty="0"/>
              <a:t>我们的重担求神帮助</a:t>
            </a:r>
            <a:endParaRPr lang="en-US" altLang="zh-CN" sz="2400" b="1" dirty="0"/>
          </a:p>
          <a:p>
            <a:pPr lvl="1"/>
            <a:r>
              <a:rPr lang="en-US" altLang="zh-CN" sz="2400" b="1" dirty="0"/>
              <a:t>2. </a:t>
            </a:r>
            <a:r>
              <a:rPr lang="zh-CN" altLang="en-US" sz="2400" b="1" dirty="0"/>
              <a:t>我们的心 </a:t>
            </a:r>
            <a:r>
              <a:rPr lang="en-US" altLang="zh-CN" sz="2400" b="1" dirty="0"/>
              <a:t>– </a:t>
            </a:r>
            <a:r>
              <a:rPr lang="zh-CN" altLang="en-US" sz="2400" b="1" dirty="0"/>
              <a:t>罪得赦免，更多经历神，认识神</a:t>
            </a:r>
            <a:endParaRPr lang="en-US" altLang="zh-CN" sz="2400" b="1" dirty="0"/>
          </a:p>
        </p:txBody>
      </p:sp>
    </p:spTree>
    <p:extLst>
      <p:ext uri="{BB962C8B-B14F-4D97-AF65-F5344CB8AC3E}">
        <p14:creationId xmlns:p14="http://schemas.microsoft.com/office/powerpoint/2010/main" val="5979182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4A3939E-B573-4FB2-AD69-18C1A75F9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1168" y="6356350"/>
            <a:ext cx="4837176" cy="365125"/>
          </a:xfrm>
        </p:spPr>
        <p:txBody>
          <a:bodyPr/>
          <a:lstStyle/>
          <a:p>
            <a:pPr lvl="0"/>
            <a:r>
              <a:rPr lang="en-US" noProof="0" dirty="0"/>
              <a:t>Presentation title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EF65B39-4112-473E-B203-73AC0F564D4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/>
          <a:p>
            <a:pPr lvl="0"/>
            <a:r>
              <a:rPr lang="en-US" noProof="0" dirty="0"/>
              <a:t>20XX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99800B7A-B486-4409-9EDD-0A7B9628E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/>
          <a:p>
            <a:pPr lvl="0"/>
            <a:fld id="{06B786C7-B8F9-4072-AAAA-17258464D730}" type="slidenum">
              <a:rPr lang="en-US" noProof="0" smtClean="0"/>
              <a:pPr lvl="0"/>
              <a:t>14</a:t>
            </a:fld>
            <a:endParaRPr lang="en-US" noProof="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FBB4489-B827-1774-0473-A7B0D8338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327" y="291605"/>
            <a:ext cx="6188139" cy="773776"/>
          </a:xfrm>
        </p:spPr>
        <p:txBody>
          <a:bodyPr>
            <a:normAutofit fontScale="90000"/>
          </a:bodyPr>
          <a:lstStyle/>
          <a:p>
            <a:pPr algn="l"/>
            <a:r>
              <a:rPr lang="zh-CN" altLang="en-US" sz="4800" b="0" i="0" u="none" strike="noStrike" baseline="0" dirty="0">
                <a:latin typeface="STKaiti" panose="02010600040101010101" pitchFamily="2" charset="-122"/>
                <a:ea typeface="STKaiti" panose="02010600040101010101" pitchFamily="2" charset="-122"/>
              </a:rPr>
              <a:t>实际的例子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CBBD09-9C66-0051-8B0F-3EF020F3145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27172" y="1341066"/>
            <a:ext cx="10938820" cy="5225329"/>
          </a:xfrm>
        </p:spPr>
        <p:txBody>
          <a:bodyPr>
            <a:normAutofit/>
          </a:bodyPr>
          <a:lstStyle/>
          <a:p>
            <a:pPr marL="457200" indent="-457200" algn="l">
              <a:buAutoNum type="arabicPeriod"/>
            </a:pPr>
            <a:r>
              <a:rPr lang="zh-CN" altLang="en-US" sz="2400" b="1" dirty="0"/>
              <a:t>为生病的阿姨祷告</a:t>
            </a:r>
            <a:endParaRPr lang="en-US" altLang="zh-CN" sz="2400" b="1" dirty="0"/>
          </a:p>
          <a:p>
            <a:pPr lvl="1"/>
            <a:r>
              <a:rPr lang="zh-CN" altLang="en-US" sz="2400" dirty="0"/>
              <a:t>求神医治。</a:t>
            </a:r>
            <a:endParaRPr lang="en-US" altLang="zh-CN" sz="2400" dirty="0"/>
          </a:p>
          <a:p>
            <a:pPr lvl="1"/>
            <a:r>
              <a:rPr lang="zh-CN" altLang="en-US" sz="2400" dirty="0"/>
              <a:t>也求主让她的心得更新，即使身体无法完全康复，仍然经历神同在的平安</a:t>
            </a:r>
            <a:endParaRPr lang="en-US" altLang="zh-CN" sz="2400" dirty="0"/>
          </a:p>
          <a:p>
            <a:pPr marL="457200" indent="-457200" algn="l">
              <a:buAutoNum type="arabicPeriod"/>
            </a:pPr>
            <a:r>
              <a:rPr lang="zh-CN" altLang="en-US" sz="2400" b="1" dirty="0"/>
              <a:t>为苛刻的老板祷告</a:t>
            </a:r>
            <a:endParaRPr lang="en-US" altLang="zh-CN" sz="2400" b="1" dirty="0"/>
          </a:p>
          <a:p>
            <a:pPr lvl="1"/>
            <a:r>
              <a:rPr lang="zh-CN" altLang="en-US" sz="2400" dirty="0"/>
              <a:t>求神让老板能行公义</a:t>
            </a:r>
            <a:endParaRPr lang="en-US" altLang="zh-CN" sz="2400" dirty="0"/>
          </a:p>
          <a:p>
            <a:pPr lvl="1"/>
            <a:r>
              <a:rPr lang="zh-CN" altLang="en-US" sz="2400" dirty="0"/>
              <a:t>求神让我知道神是我的老板， 或求神给我机会以善胜恶</a:t>
            </a:r>
            <a:endParaRPr lang="en-US" altLang="zh-CN" sz="2400" b="1" dirty="0"/>
          </a:p>
          <a:p>
            <a:pPr marL="457200" indent="-457200" algn="l">
              <a:buAutoNum type="arabicPeriod"/>
            </a:pPr>
            <a:r>
              <a:rPr lang="zh-CN" altLang="en-US" sz="2400" b="1" dirty="0"/>
              <a:t>我太累了，太忙了。很多事情要做，做不完的事情。</a:t>
            </a:r>
            <a:endParaRPr lang="en-US" altLang="zh-CN" sz="2400" b="1" dirty="0"/>
          </a:p>
          <a:p>
            <a:pPr lvl="1"/>
            <a:r>
              <a:rPr lang="zh-CN" altLang="en-US" sz="2400" dirty="0"/>
              <a:t>求神赦免我为了取悦别人不会拒绝， 求神赦免我的完美主义</a:t>
            </a:r>
            <a:endParaRPr lang="en-US" altLang="zh-CN" sz="2400" dirty="0"/>
          </a:p>
          <a:p>
            <a:pPr lvl="1"/>
            <a:r>
              <a:rPr lang="zh-CN" altLang="en-US" sz="2400" dirty="0"/>
              <a:t>求神给我信心每周有一天好好休息</a:t>
            </a:r>
            <a:endParaRPr lang="en-US" altLang="zh-CN" sz="2400" dirty="0"/>
          </a:p>
          <a:p>
            <a:pPr lvl="1"/>
            <a:r>
              <a:rPr lang="zh-CN" altLang="en-US" sz="2400" dirty="0"/>
              <a:t>求神给我恩典集中精神做好今天要做的事，不为明天忧虑</a:t>
            </a:r>
            <a:endParaRPr lang="en-US" altLang="zh-CN" sz="2400" dirty="0"/>
          </a:p>
          <a:p>
            <a:pPr lvl="1"/>
            <a:endParaRPr lang="en-US" altLang="zh-CN" sz="2400" dirty="0"/>
          </a:p>
          <a:p>
            <a:pPr lvl="1"/>
            <a:endParaRPr lang="en-US" altLang="zh-CN" sz="2400" b="1" dirty="0"/>
          </a:p>
          <a:p>
            <a:endParaRPr lang="en-US" altLang="zh-CN" sz="2400" b="1" dirty="0"/>
          </a:p>
          <a:p>
            <a:pPr marL="0" indent="0" algn="l">
              <a:buNone/>
            </a:pPr>
            <a:endParaRPr lang="en-US" altLang="zh-CN" sz="2400" b="1" dirty="0"/>
          </a:p>
        </p:txBody>
      </p:sp>
    </p:spTree>
    <p:extLst>
      <p:ext uri="{BB962C8B-B14F-4D97-AF65-F5344CB8AC3E}">
        <p14:creationId xmlns:p14="http://schemas.microsoft.com/office/powerpoint/2010/main" val="15023465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C0856-26BD-ABD3-5978-38B3A6C6C8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840" y="136525"/>
            <a:ext cx="10942320" cy="773776"/>
          </a:xfrm>
        </p:spPr>
        <p:txBody>
          <a:bodyPr>
            <a:noAutofit/>
          </a:bodyPr>
          <a:lstStyle/>
          <a:p>
            <a:pPr algn="l"/>
            <a:r>
              <a:rPr lang="zh-CN" altLang="en-US" sz="40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提摩太</a:t>
            </a:r>
            <a:r>
              <a:rPr lang="en-US" altLang="zh-CN" sz="40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·</a:t>
            </a:r>
            <a:r>
              <a:rPr lang="zh-CN" altLang="en-US" sz="40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凯勒：如何不住祷告？</a:t>
            </a:r>
            <a:r>
              <a:rPr lang="en-US" altLang="zh-CN" sz="40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</a:t>
            </a:r>
            <a:r>
              <a:rPr lang="en-US" sz="40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tgcchinese.org)</a:t>
            </a:r>
            <a:endParaRPr lang="en-US" sz="4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9641BB-33A4-868A-4283-B181980C355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4839" y="1317318"/>
            <a:ext cx="8391839" cy="673126"/>
          </a:xfrm>
        </p:spPr>
        <p:txBody>
          <a:bodyPr>
            <a:normAutofit fontScale="85000" lnSpcReduction="10000"/>
          </a:bodyPr>
          <a:lstStyle/>
          <a:p>
            <a:r>
              <a:rPr lang="zh-CN" altLang="en-US" sz="3200" i="0" dirty="0">
                <a:solidFill>
                  <a:schemeClr val="accent1"/>
                </a:solidFill>
                <a:effectLst/>
                <a:latin typeface="-apple-system"/>
              </a:rPr>
              <a:t>每天安排固定的时间</a:t>
            </a:r>
            <a:r>
              <a:rPr lang="zh-CN" altLang="en-US" sz="3200" dirty="0">
                <a:solidFill>
                  <a:schemeClr val="accent1"/>
                </a:solidFill>
                <a:latin typeface="-apple-system"/>
              </a:rPr>
              <a:t>祷告 </a:t>
            </a:r>
            <a:r>
              <a:rPr lang="en-US" altLang="zh-CN" sz="3200" dirty="0">
                <a:solidFill>
                  <a:schemeClr val="accent1"/>
                </a:solidFill>
                <a:latin typeface="-apple-system"/>
              </a:rPr>
              <a:t>- </a:t>
            </a:r>
            <a:r>
              <a:rPr lang="zh-CN" altLang="en-US" sz="2800" b="0" i="0" dirty="0">
                <a:solidFill>
                  <a:srgbClr val="333333"/>
                </a:solidFill>
                <a:effectLst/>
                <a:latin typeface="-apple-system"/>
              </a:rPr>
              <a:t>用神和福音“框”住一整天。</a:t>
            </a:r>
            <a:endParaRPr lang="en-US" sz="3200" dirty="0">
              <a:solidFill>
                <a:schemeClr val="accent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5DA4FC-C905-8EC7-70BD-EE9EE1A7521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15704" y="2490647"/>
            <a:ext cx="2888195" cy="3365500"/>
          </a:xfrm>
        </p:spPr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zh-CN" altLang="en-US" sz="2400" b="0" i="0" dirty="0">
                <a:solidFill>
                  <a:srgbClr val="333333"/>
                </a:solidFill>
                <a:effectLst/>
                <a:latin typeface="-apple-system"/>
              </a:rPr>
              <a:t>清晨醒来时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zh-CN" altLang="en-US" sz="2400" b="0" i="0" dirty="0">
                <a:solidFill>
                  <a:srgbClr val="333333"/>
                </a:solidFill>
                <a:effectLst/>
                <a:latin typeface="-apple-system"/>
              </a:rPr>
              <a:t>开始工作前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zh-CN" altLang="en-US" sz="2400" b="0" i="0" dirty="0">
                <a:solidFill>
                  <a:srgbClr val="333333"/>
                </a:solidFill>
                <a:effectLst/>
                <a:latin typeface="-apple-system"/>
              </a:rPr>
              <a:t>午餐时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zh-CN" altLang="en-US" sz="2400" b="0" i="0" dirty="0">
                <a:solidFill>
                  <a:srgbClr val="333333"/>
                </a:solidFill>
                <a:effectLst/>
                <a:latin typeface="-apple-system"/>
              </a:rPr>
              <a:t>晚餐后（或者结束工作后）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zh-CN" altLang="en-US" sz="2400" b="0" i="0" dirty="0">
                <a:solidFill>
                  <a:srgbClr val="333333"/>
                </a:solidFill>
                <a:effectLst/>
                <a:latin typeface="-apple-system"/>
              </a:rPr>
              <a:t>准备好就寝</a:t>
            </a:r>
          </a:p>
          <a:p>
            <a:endParaRPr lang="en-US" sz="24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60D534-3254-60EB-0F53-08F2D661E56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619584" y="2062833"/>
            <a:ext cx="4756714" cy="597604"/>
          </a:xfrm>
        </p:spPr>
        <p:txBody>
          <a:bodyPr/>
          <a:lstStyle/>
          <a:p>
            <a:r>
              <a:rPr lang="zh-CN" altLang="en-US" sz="2400" b="0" i="0" dirty="0">
                <a:solidFill>
                  <a:schemeClr val="accent1"/>
                </a:solidFill>
                <a:effectLst/>
                <a:latin typeface="-apple-system"/>
              </a:rPr>
              <a:t>清晨醒来时</a:t>
            </a:r>
          </a:p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104EA8D-C4D6-AF14-479F-6B6BAB8BE4A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178461" y="2616680"/>
            <a:ext cx="7479039" cy="39789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0" i="0" dirty="0">
                <a:solidFill>
                  <a:srgbClr val="333333"/>
                </a:solidFill>
                <a:effectLst/>
                <a:latin typeface="-apple-system"/>
              </a:rPr>
              <a:t>父啊，感谢你的恩典，使我的生命得以保全到此刻。现在求你赐给我足够的爱来迎接这一天</a:t>
            </a:r>
            <a:r>
              <a:rPr lang="en-US" altLang="zh-CN" b="0" i="0" dirty="0">
                <a:solidFill>
                  <a:srgbClr val="333333"/>
                </a:solidFill>
                <a:effectLst/>
                <a:latin typeface="-apple-system"/>
              </a:rPr>
              <a:t>——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-apple-system"/>
              </a:rPr>
              <a:t>让我感受到你的爱（使我不害怕也不被辖制），激动我对你的爱（使我不骄傲或也不自私），并使我由此产生对他人的爱（使我对他人不冷漠也不被迷惑）。为此用你的灵光照我，使我的心更宽广。如果没有你的保守，再完美的开始也毫无意义，所以求你持续不断地施恩于我，直到你领我与你的儿子、我们的主耶稣基督有完美的团契，使我可以看到他美丽而伟大的荣耀。因为无论我躺下入睡或是今早起来，都凭着你的恩典，所以无论发生什么，都使我在纪念你的时候充满喜乐和活力，总有一天，也就是在那复活之日，我会知道我的复活，这都是因为耶稣基督为我舍命，为我的义而复活。奉耶稣的名祷告，阿们。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819A6FCC-DA43-4C20-AFED-3B995B2AB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t>Presentation title</a:t>
            </a: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6E6EF960-8AB8-2FA3-55F4-0D28E7896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/>
                </a:solidFill>
              </a:rPr>
              <a:t>20XX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E87306-C3A4-31A7-67FD-38ED75875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B786C7-B8F9-4072-AAAA-17258464D730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177370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BEDFD-E8A3-B9EE-E71D-289875E33E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1332" y="176970"/>
            <a:ext cx="10036292" cy="773776"/>
          </a:xfrm>
        </p:spPr>
        <p:txBody>
          <a:bodyPr>
            <a:normAutofit fontScale="90000"/>
          </a:bodyPr>
          <a:lstStyle/>
          <a:p>
            <a:pPr algn="l"/>
            <a:r>
              <a:rPr lang="zh-CN" altLang="en-US" dirty="0"/>
              <a:t>写下每日祷文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8F9755-8B6D-224F-5017-83EAA729F53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71332" y="1160100"/>
            <a:ext cx="10694660" cy="5377542"/>
          </a:xfrm>
        </p:spPr>
        <p:txBody>
          <a:bodyPr>
            <a:normAutofit/>
          </a:bodyPr>
          <a:lstStyle/>
          <a:p>
            <a:pPr algn="just"/>
            <a:r>
              <a:rPr lang="zh-CN" altLang="en-US" b="1" i="0" dirty="0">
                <a:solidFill>
                  <a:srgbClr val="333333"/>
                </a:solidFill>
                <a:effectLst/>
                <a:latin typeface="-apple-system"/>
              </a:rPr>
              <a:t>清晨醒来：为爱祷告</a:t>
            </a:r>
            <a:endParaRPr lang="zh-CN" altLang="en-US" b="0" i="0" dirty="0">
              <a:solidFill>
                <a:srgbClr val="333333"/>
              </a:solidFill>
              <a:effectLst/>
              <a:latin typeface="-apple-system"/>
            </a:endParaRPr>
          </a:p>
          <a:p>
            <a:pPr algn="just"/>
            <a:r>
              <a:rPr lang="zh-CN" altLang="en-US" b="1" i="0" dirty="0">
                <a:solidFill>
                  <a:srgbClr val="333333"/>
                </a:solidFill>
                <a:effectLst/>
                <a:latin typeface="-apple-system"/>
              </a:rPr>
              <a:t>工作前：求神保守</a:t>
            </a:r>
            <a:endParaRPr lang="zh-CN" altLang="en-US" b="0" i="0" dirty="0">
              <a:solidFill>
                <a:srgbClr val="333333"/>
              </a:solidFill>
              <a:effectLst/>
              <a:latin typeface="-apple-system"/>
            </a:endParaRPr>
          </a:p>
          <a:p>
            <a:pPr algn="just"/>
            <a:r>
              <a:rPr lang="zh-CN" altLang="en-US" b="0" i="0" dirty="0">
                <a:solidFill>
                  <a:srgbClr val="333333"/>
                </a:solidFill>
                <a:effectLst/>
                <a:latin typeface="-apple-system"/>
              </a:rPr>
              <a:t>主啊，愿你一整天都能让我意识到你的存在，满有果效但又有耐心地履行与你的约，在我与人的交往中使我有智慧和怜悯，求父神保护我免受危险和患难。求你使我接受今天你在工作中赐下任何程度的成功或艰难，特别求你让我有同理心、随时愿意被打断，以便给他人带去益处。奉耶稣的名祷告，阿们。</a:t>
            </a:r>
          </a:p>
          <a:p>
            <a:pPr algn="just"/>
            <a:r>
              <a:rPr lang="zh-CN" altLang="en-US" b="1" i="0" dirty="0">
                <a:solidFill>
                  <a:srgbClr val="333333"/>
                </a:solidFill>
                <a:effectLst/>
                <a:latin typeface="-apple-system"/>
              </a:rPr>
              <a:t>中午：为神的同在而默想祷告</a:t>
            </a:r>
            <a:endParaRPr lang="zh-CN" altLang="en-US" b="0" i="0" dirty="0">
              <a:solidFill>
                <a:srgbClr val="333333"/>
              </a:solidFill>
              <a:effectLst/>
              <a:latin typeface="-apple-system"/>
            </a:endParaRPr>
          </a:p>
          <a:p>
            <a:pPr algn="just"/>
            <a:r>
              <a:rPr lang="zh-CN" altLang="en-US" b="0" i="0" dirty="0">
                <a:solidFill>
                  <a:srgbClr val="333333"/>
                </a:solidFill>
                <a:effectLst/>
                <a:latin typeface="-apple-system"/>
              </a:rPr>
              <a:t>主啊，感谢你通过食物和住所维持我肉体的生命；感谢你透过福音赐给我新的生命；你曾向我应许，即便坏事也会成就你的美意，属于我的美事也不会被夺走；感谢你使我确信那最好、最完美的生命还未到来。现在请赐下与你同在的喜乐，并救我脱离生命里的的罪</a:t>
            </a:r>
            <a:r>
              <a:rPr lang="en-US" altLang="zh-CN" b="0" i="0" dirty="0">
                <a:solidFill>
                  <a:srgbClr val="333333"/>
                </a:solidFill>
                <a:effectLst/>
                <a:latin typeface="-apple-system"/>
              </a:rPr>
              <a:t>——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-apple-system"/>
              </a:rPr>
              <a:t>包括完美主义、靠行为称义、畏惧批评以及服侍自己的罪。不要让我的心被对这个世界事物的过度欲望所搅扰，让我把心放在上面的事上，在那坐在你右边的是基督，是我的生命。奉耶稣的名祷告，阿们。（默想早晨读经时的亮光。）</a:t>
            </a: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A837A29-3980-5F8B-39BA-EB9062D17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t>Presentation title</a:t>
            </a: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442C6A6-4592-20A5-5EBD-5CB043FED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/>
                </a:solidFill>
              </a:rPr>
              <a:t>20XX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C80034B-4FCA-3C85-8391-D84552D86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B786C7-B8F9-4072-AAAA-17258464D730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38102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BEDFD-E8A3-B9EE-E71D-289875E33E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B9036D8-C2E0-7EBB-F224-23E0F4886E9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06056" y="1435260"/>
            <a:ext cx="10579915" cy="4756503"/>
          </a:xfrm>
        </p:spPr>
        <p:txBody>
          <a:bodyPr>
            <a:normAutofit/>
          </a:bodyPr>
          <a:lstStyle/>
          <a:p>
            <a:pPr algn="just"/>
            <a:r>
              <a:rPr lang="zh-CN" altLang="en-US" b="1" i="0" dirty="0">
                <a:solidFill>
                  <a:srgbClr val="333333"/>
                </a:solidFill>
                <a:effectLst/>
                <a:latin typeface="-apple-system"/>
              </a:rPr>
              <a:t>结束工作时：为今天所遇到或帮助过的人</a:t>
            </a:r>
            <a:endParaRPr lang="zh-CN" altLang="en-US" b="0" i="0" dirty="0">
              <a:solidFill>
                <a:srgbClr val="333333"/>
              </a:solidFill>
              <a:effectLst/>
              <a:latin typeface="-apple-system"/>
            </a:endParaRPr>
          </a:p>
          <a:p>
            <a:pPr algn="just"/>
            <a:r>
              <a:rPr lang="zh-CN" altLang="en-US" b="0" i="0" dirty="0">
                <a:solidFill>
                  <a:srgbClr val="333333"/>
                </a:solidFill>
                <a:effectLst/>
                <a:latin typeface="-apple-system"/>
              </a:rPr>
              <a:t>主啊，无论是在物质上还是精神上，都求你祝福我的家人、朋友和邻舍。祝福那些今天善待我们的人，赦免那些对我们有恶意的人，求你使他们悔改，有一颗更加良善的心志。怜悯那些有困难或正处于痛苦的人，并且按着他们所需引导他们。因着行各样善的、为罪忧伤、你的儿子、我们的救主耶稣基督的缘故，向我们这样行。奉耶稣的名祷告，阿们。</a:t>
            </a:r>
          </a:p>
          <a:p>
            <a:pPr algn="just"/>
            <a:r>
              <a:rPr lang="zh-CN" altLang="en-US" b="1" i="0" dirty="0">
                <a:solidFill>
                  <a:srgbClr val="333333"/>
                </a:solidFill>
                <a:effectLst/>
                <a:latin typeface="-apple-system"/>
              </a:rPr>
              <a:t>临睡前：为安息祷告</a:t>
            </a:r>
            <a:endParaRPr lang="zh-CN" altLang="en-US" b="0" i="0" dirty="0">
              <a:solidFill>
                <a:srgbClr val="333333"/>
              </a:solidFill>
              <a:effectLst/>
              <a:latin typeface="-apple-system"/>
            </a:endParaRPr>
          </a:p>
          <a:p>
            <a:pPr algn="just"/>
            <a:r>
              <a:rPr lang="zh-CN" altLang="en-US" b="0" i="0" dirty="0">
                <a:solidFill>
                  <a:srgbClr val="333333"/>
                </a:solidFill>
                <a:effectLst/>
                <a:latin typeface="-apple-system"/>
              </a:rPr>
              <a:t>主啊，今晚请保守我们免受一切危险和恐惧。赐予我们恩典，不仅使我们的身体得到休息，也使我们在灵魂和良心上、在你的恩典和爱中也能得到安息，安慰我们和使我们得到放松。虽然我没有哪一天不犯这么多的罪，但求你在怜悯中遮盖我一切的罪，不要叫我感受不到你的同在。为耶稣的缘故，求你饶恕我。最后，求你总是不断赐下你的恩典给我们这些活在现世的人，使我们永不惧怕死亡；这样，无论生死，透过你儿子耶稣基督的赎价，我们都属于你，奉他的名献上我们不完美的祷告。阿们。</a:t>
            </a:r>
          </a:p>
          <a:p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A837A29-3980-5F8B-39BA-EB9062D17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t>Presentation title</a:t>
            </a: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442C6A6-4592-20A5-5EBD-5CB043FED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/>
                </a:solidFill>
              </a:rPr>
              <a:t>20XX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C80034B-4FCA-3C85-8391-D84552D86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B786C7-B8F9-4072-AAAA-17258464D730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90635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D971E0-E0CD-A8E2-9D36-6B021E241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567" y="226572"/>
            <a:ext cx="10036292" cy="773776"/>
          </a:xfrm>
        </p:spPr>
        <p:txBody>
          <a:bodyPr>
            <a:normAutofit fontScale="90000"/>
          </a:bodyPr>
          <a:lstStyle/>
          <a:p>
            <a:pPr algn="l"/>
            <a:r>
              <a:rPr lang="zh-CN" altLang="en-US" dirty="0"/>
              <a:t>通过祷告的操练到渴慕神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7CBE5A-1005-437A-98BA-6D186FA0A63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87567" y="1364103"/>
            <a:ext cx="10952391" cy="48804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2800" b="1" dirty="0">
                <a:solidFill>
                  <a:schemeClr val="accent1"/>
                </a:solidFill>
              </a:rPr>
              <a:t>我们奉主名在各样生活情景中祷告</a:t>
            </a:r>
            <a:endParaRPr lang="en-US" altLang="zh-CN" sz="2800" b="1" dirty="0">
              <a:solidFill>
                <a:schemeClr val="accent1"/>
              </a:solidFill>
            </a:endParaRPr>
          </a:p>
          <a:p>
            <a:pPr marL="0" indent="0" algn="l">
              <a:buNone/>
            </a:pPr>
            <a:r>
              <a:rPr lang="zh-CN" altLang="en-US" dirty="0"/>
              <a:t>雅</a:t>
            </a:r>
            <a:r>
              <a:rPr lang="en-US" altLang="zh-CN" dirty="0"/>
              <a:t>5: 13</a:t>
            </a:r>
            <a:r>
              <a:rPr lang="zh-CN" altLang="en-US" dirty="0"/>
              <a:t>你们中间有受苦的呢，他就该祷告。有喜乐的呢，他就该歌颂。</a:t>
            </a:r>
          </a:p>
          <a:p>
            <a:pPr marL="0" indent="0" algn="l">
              <a:buNone/>
            </a:pPr>
            <a:r>
              <a:rPr lang="en-US" altLang="zh-CN" dirty="0"/>
              <a:t>14</a:t>
            </a:r>
            <a:r>
              <a:rPr lang="zh-CN" altLang="en-US" dirty="0"/>
              <a:t>你们中间有病了的呢，他就该请教会的长老来。他们可以奉主的名用油抹他，为他祷告。</a:t>
            </a:r>
          </a:p>
          <a:p>
            <a:pPr marL="0" indent="0" algn="l">
              <a:buNone/>
            </a:pPr>
            <a:r>
              <a:rPr lang="en-US" altLang="zh-CN" dirty="0"/>
              <a:t>15</a:t>
            </a:r>
            <a:r>
              <a:rPr lang="zh-CN" altLang="en-US" dirty="0"/>
              <a:t>出于信心的祈祷，要救那病人，主必叫他起来。他若犯了罪，也必蒙赦免。</a:t>
            </a:r>
          </a:p>
          <a:p>
            <a:pPr marL="0" indent="0" algn="l">
              <a:buNone/>
            </a:pPr>
            <a:r>
              <a:rPr lang="en-US" altLang="zh-CN" dirty="0"/>
              <a:t>16</a:t>
            </a:r>
            <a:r>
              <a:rPr lang="zh-CN" altLang="en-US" dirty="0"/>
              <a:t>所以你们要彼此认罪，互相代求，使你们可以得医治。义人祈祷所发的力量，是大有功效的。</a:t>
            </a:r>
            <a:endParaRPr lang="en-US" altLang="zh-CN" dirty="0"/>
          </a:p>
          <a:p>
            <a:pPr marL="0" indent="0" algn="l">
              <a:buNone/>
            </a:pPr>
            <a:r>
              <a:rPr lang="zh-CN" altLang="en-US" sz="2800" b="1" dirty="0">
                <a:solidFill>
                  <a:schemeClr val="accent1"/>
                </a:solidFill>
              </a:rPr>
              <a:t>祷告的操练</a:t>
            </a:r>
            <a:endParaRPr lang="en-US" altLang="zh-CN" sz="2800" b="1" dirty="0">
              <a:solidFill>
                <a:schemeClr val="accent1"/>
              </a:solidFill>
            </a:endParaRPr>
          </a:p>
          <a:p>
            <a:pPr marL="0" indent="0" algn="l">
              <a:buNone/>
            </a:pPr>
            <a:r>
              <a:rPr lang="zh-CN" altLang="en-US" sz="2800" b="1" dirty="0">
                <a:solidFill>
                  <a:schemeClr val="accent1"/>
                </a:solidFill>
              </a:rPr>
              <a:t>渴慕神</a:t>
            </a:r>
            <a:endParaRPr lang="en-US" altLang="zh-CN" sz="2800" b="1" dirty="0">
              <a:solidFill>
                <a:schemeClr val="accent1"/>
              </a:solidFill>
            </a:endParaRPr>
          </a:p>
          <a:p>
            <a:pPr algn="l"/>
            <a:r>
              <a:rPr lang="zh-CN" altLang="en-US" sz="2800" b="0" i="0" dirty="0">
                <a:solidFill>
                  <a:srgbClr val="000000"/>
                </a:solidFill>
                <a:effectLst/>
                <a:latin typeface="system-ui"/>
              </a:rPr>
              <a:t>詩 篇 </a:t>
            </a:r>
            <a:r>
              <a:rPr lang="en-US" altLang="zh-CN" sz="2800" b="0" i="0" dirty="0">
                <a:solidFill>
                  <a:srgbClr val="000000"/>
                </a:solidFill>
                <a:effectLst/>
                <a:latin typeface="system-ui"/>
              </a:rPr>
              <a:t>27</a:t>
            </a:r>
            <a:r>
              <a:rPr lang="zh-CN" altLang="en-US" sz="2800" b="0" i="0" dirty="0">
                <a:solidFill>
                  <a:srgbClr val="000000"/>
                </a:solidFill>
                <a:effectLst/>
                <a:latin typeface="system-ui"/>
              </a:rPr>
              <a:t>：</a:t>
            </a:r>
            <a:r>
              <a:rPr lang="en-US" altLang="zh-CN" sz="2800" b="0" i="0" dirty="0">
                <a:solidFill>
                  <a:srgbClr val="000000"/>
                </a:solidFill>
                <a:effectLst/>
                <a:latin typeface="system-ui"/>
              </a:rPr>
              <a:t> </a:t>
            </a:r>
            <a:r>
              <a:rPr lang="en-US" altLang="zh-TW" sz="2800" b="1" i="0" baseline="30000" dirty="0">
                <a:solidFill>
                  <a:srgbClr val="000000"/>
                </a:solidFill>
                <a:effectLst/>
                <a:latin typeface="system-ui"/>
              </a:rPr>
              <a:t>4 </a:t>
            </a:r>
            <a:r>
              <a:rPr lang="zh-TW" altLang="en-US" sz="2800" b="0" i="0" dirty="0">
                <a:solidFill>
                  <a:srgbClr val="000000"/>
                </a:solidFill>
                <a:effectLst/>
                <a:latin typeface="system-ui"/>
              </a:rPr>
              <a:t>有一件事，我曾求耶和華，我仍要尋求：就是一生一世住在耶和華的殿中，瞻仰他的榮美，在他的殿裡求問。</a:t>
            </a:r>
            <a:endParaRPr lang="en-US" altLang="zh-CN" sz="3200" b="1" dirty="0">
              <a:solidFill>
                <a:schemeClr val="accent1"/>
              </a:solidFill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BDC81F5-3080-48C9-26E5-68A9D482F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t>Presentation title</a:t>
            </a: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53106F9B-9179-378F-6F5F-F5AE0615F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/>
                </a:solidFill>
              </a:rPr>
              <a:t>20XX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AD03FD-E4A9-C1BA-58B8-6A18344FD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B786C7-B8F9-4072-AAAA-17258464D730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34060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13128B-7E8D-C98F-78F9-D693301B4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参考资料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4909FE-0588-3534-09C7-84503AF3248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081920" y="1746250"/>
            <a:ext cx="8976479" cy="3365500"/>
          </a:xfrm>
        </p:spPr>
        <p:txBody>
          <a:bodyPr>
            <a:normAutofit lnSpcReduction="10000"/>
          </a:bodyPr>
          <a:lstStyle/>
          <a:p>
            <a:r>
              <a:rPr lang="zh-CN" altLang="en-US" sz="28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提摩太</a:t>
            </a:r>
            <a:r>
              <a:rPr lang="en-US" altLang="zh-CN" sz="28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·</a:t>
            </a:r>
            <a:r>
              <a:rPr lang="zh-CN" altLang="en-US" sz="28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凯勒：如何不住祷告？ </a:t>
            </a:r>
            <a:r>
              <a:rPr lang="en-US" altLang="zh-CN" sz="28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</a:t>
            </a:r>
            <a:r>
              <a:rPr lang="en-US" sz="28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tgcchinese.org)</a:t>
            </a:r>
            <a:endParaRPr lang="en-US" altLang="zh-CN" sz="2800" dirty="0">
              <a:hlinkClick r:id="rId3"/>
            </a:endParaRPr>
          </a:p>
          <a:p>
            <a:r>
              <a:rPr lang="zh-CN" altLang="en-US" sz="2800" dirty="0">
                <a:hlinkClick r:id="rId3"/>
              </a:rPr>
              <a:t>每日祷告小建议 </a:t>
            </a:r>
            <a:r>
              <a:rPr lang="en-US" altLang="zh-CN" sz="2800" dirty="0">
                <a:hlinkClick r:id="rId3"/>
              </a:rPr>
              <a:t>(</a:t>
            </a:r>
            <a:r>
              <a:rPr lang="en-US" sz="2800" dirty="0">
                <a:hlinkClick r:id="rId3"/>
              </a:rPr>
              <a:t>tgcchinese.org)</a:t>
            </a:r>
            <a:endParaRPr lang="en-US" sz="2800" dirty="0"/>
          </a:p>
          <a:p>
            <a:r>
              <a:rPr lang="en-US" altLang="zh-CN" sz="2800" dirty="0"/>
              <a:t>Timothy Keller: Prayer </a:t>
            </a:r>
            <a:r>
              <a:rPr lang="zh-CN" altLang="en-US" sz="2800" dirty="0"/>
              <a:t>祷告</a:t>
            </a:r>
            <a:endParaRPr lang="en-US" altLang="zh-CN" sz="2800" dirty="0"/>
          </a:p>
          <a:p>
            <a:r>
              <a:rPr lang="en-US" sz="2800" dirty="0"/>
              <a:t>Edward T. Welch: Side by Side </a:t>
            </a:r>
            <a:r>
              <a:rPr lang="zh-CN" altLang="en-US" sz="2800" dirty="0"/>
              <a:t>并肩同行</a:t>
            </a:r>
            <a:endParaRPr lang="en-US" sz="2800" dirty="0"/>
          </a:p>
          <a:p>
            <a:r>
              <a:rPr lang="en-US" sz="2400" dirty="0">
                <a:hlinkClick r:id="rId4"/>
              </a:rPr>
              <a:t>The Online Book of Common Prayer (bcponline.org)</a:t>
            </a:r>
            <a:r>
              <a:rPr lang="en-US" sz="2400" dirty="0"/>
              <a:t> </a:t>
            </a:r>
            <a:r>
              <a:rPr lang="zh-CN" altLang="en-US" sz="2400" dirty="0"/>
              <a:t>公祷书</a:t>
            </a:r>
            <a:endParaRPr lang="en-US" sz="2800" dirty="0"/>
          </a:p>
          <a:p>
            <a:r>
              <a:rPr lang="en-US" sz="2800" dirty="0"/>
              <a:t>The Valley of Vision </a:t>
            </a:r>
            <a:r>
              <a:rPr lang="zh-CN" altLang="en-US" sz="2800" dirty="0"/>
              <a:t>山谷异象</a:t>
            </a:r>
            <a:endParaRPr lang="en-US" sz="2800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42F5EA7-71BE-C758-BFE9-8D7F59855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t>Presentation title</a:t>
            </a: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A8D67B4-3B36-1E5B-E304-166686539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/>
                </a:solidFill>
              </a:rPr>
              <a:t>20XX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DB5632D-B9F1-2B2C-E3D0-F1DC5A670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B786C7-B8F9-4072-AAAA-17258464D730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8139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8DED76B9-5273-4139-ACC9-B6E36ADE2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2264" y="776941"/>
            <a:ext cx="3209008" cy="5166659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20" name="Footer Placeholder 19">
            <a:extLst>
              <a:ext uri="{FF2B5EF4-FFF2-40B4-BE49-F238E27FC236}">
                <a16:creationId xmlns:a16="http://schemas.microsoft.com/office/drawing/2014/main" id="{6DB8AAF6-0D0C-4F4F-A10E-6A66E4A7B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9277" y="6356350"/>
            <a:ext cx="3749040" cy="365125"/>
          </a:xfrm>
        </p:spPr>
        <p:txBody>
          <a:bodyPr/>
          <a:lstStyle/>
          <a:p>
            <a:r>
              <a:rPr lang="en-US" dirty="0"/>
              <a:t>Presentation title</a:t>
            </a:r>
          </a:p>
        </p:txBody>
      </p:sp>
      <p:pic>
        <p:nvPicPr>
          <p:cNvPr id="5" name="Picture Placeholder 4" descr="A person standing on a rock">
            <a:extLst>
              <a:ext uri="{FF2B5EF4-FFF2-40B4-BE49-F238E27FC236}">
                <a16:creationId xmlns:a16="http://schemas.microsoft.com/office/drawing/2014/main" id="{633DBDDF-94F3-4001-919E-B56D62CE7A09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76700" y="0"/>
            <a:ext cx="4038600" cy="3429000"/>
          </a:xfrm>
        </p:spPr>
      </p:pic>
      <p:pic>
        <p:nvPicPr>
          <p:cNvPr id="44" name="Picture Placeholder 43" descr="A picture containing mountain, sky, nature, outdoor">
            <a:extLst>
              <a:ext uri="{FF2B5EF4-FFF2-40B4-BE49-F238E27FC236}">
                <a16:creationId xmlns:a16="http://schemas.microsoft.com/office/drawing/2014/main" id="{73DD8BED-FB17-4ABE-9B18-B6DDA81A0E05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115300" y="0"/>
            <a:ext cx="4076701" cy="3429000"/>
          </a:xfrm>
        </p:spPr>
      </p:pic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87F2C169-25EA-4609-BC8A-BCA7C433EEE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864100" y="3841750"/>
            <a:ext cx="6599238" cy="2296083"/>
          </a:xfrm>
        </p:spPr>
        <p:txBody>
          <a:bodyPr>
            <a:normAutofit/>
          </a:bodyPr>
          <a:lstStyle/>
          <a:p>
            <a:r>
              <a:rPr lang="zh-CN" altLang="en-US" sz="3600" dirty="0"/>
              <a:t>什么是祷告</a:t>
            </a:r>
            <a:endParaRPr lang="en-US" altLang="zh-CN" sz="3600" dirty="0"/>
          </a:p>
          <a:p>
            <a:r>
              <a:rPr lang="zh-CN" altLang="en-US" sz="3600" dirty="0"/>
              <a:t>如何祷告</a:t>
            </a:r>
            <a:endParaRPr lang="en-US" altLang="zh-CN" sz="3600" dirty="0"/>
          </a:p>
          <a:p>
            <a:r>
              <a:rPr lang="zh-CN" altLang="en-US" sz="3600" dirty="0"/>
              <a:t>实际的例子</a:t>
            </a:r>
            <a:endParaRPr lang="en-US" altLang="zh-CN" sz="3600" dirty="0"/>
          </a:p>
          <a:p>
            <a:pPr marL="0" indent="0">
              <a:buNone/>
            </a:pPr>
            <a:endParaRPr lang="en-US" altLang="zh-CN" sz="3600" dirty="0"/>
          </a:p>
          <a:p>
            <a:endParaRPr lang="en-US" altLang="zh-CN" sz="3600" dirty="0"/>
          </a:p>
          <a:p>
            <a:endParaRPr lang="en-US" sz="3600" dirty="0"/>
          </a:p>
        </p:txBody>
      </p:sp>
      <p:sp>
        <p:nvSpPr>
          <p:cNvPr id="19" name="Date Placeholder 18">
            <a:extLst>
              <a:ext uri="{FF2B5EF4-FFF2-40B4-BE49-F238E27FC236}">
                <a16:creationId xmlns:a16="http://schemas.microsoft.com/office/drawing/2014/main" id="{CE93697D-BFA2-4D84-A860-BA620414419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/>
          <a:p>
            <a:pPr lvl="0"/>
            <a:r>
              <a:rPr lang="en-US" noProof="0" dirty="0"/>
              <a:t>20XX</a:t>
            </a:r>
          </a:p>
        </p:txBody>
      </p:sp>
      <p:sp>
        <p:nvSpPr>
          <p:cNvPr id="21" name="Slide Number Placeholder 20">
            <a:extLst>
              <a:ext uri="{FF2B5EF4-FFF2-40B4-BE49-F238E27FC236}">
                <a16:creationId xmlns:a16="http://schemas.microsoft.com/office/drawing/2014/main" id="{C19BFBA5-3E41-40F8-9EFB-9DF730F5B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/>
          <a:p>
            <a:pPr lvl="0"/>
            <a:fld id="{244D815C-8BF3-4ECF-A945-A2A7C2983AF9}" type="slidenum">
              <a:rPr lang="en-US" noProof="0" smtClean="0"/>
              <a:pPr lvl="0"/>
              <a:t>2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1063478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31">
            <a:extLst>
              <a:ext uri="{FF2B5EF4-FFF2-40B4-BE49-F238E27FC236}">
                <a16:creationId xmlns:a16="http://schemas.microsoft.com/office/drawing/2014/main" id="{30761B21-88ED-449E-B2B9-3FC40844C3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7001" y="4947313"/>
            <a:ext cx="7700617" cy="1409037"/>
          </a:xfrm>
        </p:spPr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33" name="Subtitle 32">
            <a:extLst>
              <a:ext uri="{FF2B5EF4-FFF2-40B4-BE49-F238E27FC236}">
                <a16:creationId xmlns:a16="http://schemas.microsoft.com/office/drawing/2014/main" id="{0EEAA874-288B-4330-9FA4-F1144ACD46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6252" y="386989"/>
            <a:ext cx="2443495" cy="3758334"/>
          </a:xfrm>
        </p:spPr>
        <p:txBody>
          <a:bodyPr/>
          <a:lstStyle/>
          <a:p>
            <a:r>
              <a:rPr lang="zh-CN" altLang="en-US" dirty="0"/>
              <a:t>小组讨论</a:t>
            </a:r>
            <a:endParaRPr lang="en-US" dirty="0"/>
          </a:p>
        </p:txBody>
      </p:sp>
      <p:pic>
        <p:nvPicPr>
          <p:cNvPr id="52" name="Picture Placeholder 51" descr="A picture containing sky, outdoor, mountain, nature, stars">
            <a:extLst>
              <a:ext uri="{FF2B5EF4-FFF2-40B4-BE49-F238E27FC236}">
                <a16:creationId xmlns:a16="http://schemas.microsoft.com/office/drawing/2014/main" id="{45DFCBF0-F91E-40C0-A4E6-24E8250C3BAC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9144000" cy="4532313"/>
          </a:xfr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A09E0B-CEBC-425D-8A86-1F858D8DE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1168" y="6356350"/>
            <a:ext cx="4837176" cy="365125"/>
          </a:xfrm>
        </p:spPr>
        <p:txBody>
          <a:bodyPr/>
          <a:lstStyle/>
          <a:p>
            <a:pPr lvl="0"/>
            <a:r>
              <a:rPr lang="en-US" noProof="0" dirty="0"/>
              <a:t>Presentation title</a:t>
            </a:r>
          </a:p>
        </p:txBody>
      </p:sp>
      <p:pic>
        <p:nvPicPr>
          <p:cNvPr id="58" name="Picture Placeholder 57" descr="A picture containing mountain, sky, outdoor, nature">
            <a:extLst>
              <a:ext uri="{FF2B5EF4-FFF2-40B4-BE49-F238E27FC236}">
                <a16:creationId xmlns:a16="http://schemas.microsoft.com/office/drawing/2014/main" id="{A51C462C-6D3B-4554-9CDC-86D00D0EA07A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44000" y="4532313"/>
            <a:ext cx="3048000" cy="2325687"/>
          </a:xfr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BAEA19-91BF-48E8-A1D4-8FB745EA44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/>
          <a:p>
            <a:pPr lvl="0"/>
            <a:r>
              <a:rPr lang="en-US" noProof="0" dirty="0"/>
              <a:t>20XX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887279-B48F-43C3-91FA-09BD7EA33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/>
          <a:p>
            <a:pPr lvl="0"/>
            <a:fld id="{D39F39FF-F5CB-4ACA-9B46-4CCF89ECA75F}" type="slidenum">
              <a:rPr lang="en-US" noProof="0" smtClean="0"/>
              <a:pPr lvl="0"/>
              <a:t>20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67611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E1309C-D087-C13D-433F-C6FEB57751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sz="4800" b="1" dirty="0"/>
              <a:t>人人都会祷告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A24E1B-F76C-06E0-96E2-D597CE3E315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sz="3200" b="0" dirty="0">
                <a:solidFill>
                  <a:srgbClr val="333333"/>
                </a:solidFill>
                <a:effectLst/>
                <a:latin typeface="PingFang SC"/>
              </a:rPr>
              <a:t>穷极则呼天</a:t>
            </a:r>
            <a:r>
              <a:rPr lang="en-US" altLang="zh-CN" sz="3200" b="0" dirty="0">
                <a:solidFill>
                  <a:srgbClr val="333333"/>
                </a:solidFill>
                <a:effectLst/>
                <a:latin typeface="PingFang SC"/>
              </a:rPr>
              <a:t>,</a:t>
            </a:r>
            <a:r>
              <a:rPr lang="zh-CN" altLang="en-US" sz="3200" b="0" dirty="0">
                <a:solidFill>
                  <a:srgbClr val="333333"/>
                </a:solidFill>
                <a:effectLst/>
                <a:latin typeface="PingFang SC"/>
              </a:rPr>
              <a:t>痛极则呼父母</a:t>
            </a:r>
            <a:endParaRPr lang="zh-CN" altLang="en-US" sz="3200" b="1" dirty="0">
              <a:solidFill>
                <a:srgbClr val="333333"/>
              </a:solidFill>
              <a:effectLst/>
              <a:latin typeface="PingFang SC"/>
            </a:endParaRPr>
          </a:p>
          <a:p>
            <a:endParaRPr lang="en-US" sz="32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EF1B0B-D334-145C-4E01-200E2A909AC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209243" y="2374900"/>
            <a:ext cx="5237856" cy="3365500"/>
          </a:xfrm>
        </p:spPr>
        <p:txBody>
          <a:bodyPr>
            <a:normAutofit/>
          </a:bodyPr>
          <a:lstStyle/>
          <a:p>
            <a:r>
              <a:rPr lang="zh-CN" altLang="en-US" sz="2400" b="0" i="0" dirty="0">
                <a:solidFill>
                  <a:srgbClr val="B00815"/>
                </a:solidFill>
                <a:effectLst/>
                <a:latin typeface="����"/>
              </a:rPr>
              <a:t>人穷则反本，故劳苦倦极，未尝不呼天也；疾痛惨怛，未尝不呼父母也。</a:t>
            </a:r>
            <a:endParaRPr lang="en-US" altLang="zh-CN" sz="2400" b="0" i="0" dirty="0">
              <a:solidFill>
                <a:srgbClr val="B00815"/>
              </a:solidFill>
              <a:effectLst/>
              <a:latin typeface="����"/>
            </a:endParaRPr>
          </a:p>
          <a:p>
            <a:pPr marL="0" indent="0">
              <a:buNone/>
            </a:pPr>
            <a:r>
              <a:rPr lang="zh-CN" altLang="en-US" sz="2400" b="0" i="0" dirty="0">
                <a:solidFill>
                  <a:srgbClr val="0F0F0F"/>
                </a:solidFill>
                <a:effectLst/>
                <a:latin typeface="����"/>
              </a:rPr>
              <a:t>      出自两汉</a:t>
            </a:r>
            <a:r>
              <a:rPr lang="zh-CN" altLang="en-US" sz="2400" b="0" i="0" u="none" strike="noStrike" dirty="0">
                <a:solidFill>
                  <a:srgbClr val="19537D"/>
                </a:solidFill>
                <a:effectLst/>
                <a:latin typeface="����"/>
                <a:hlinkClick r:id="rId3"/>
              </a:rPr>
              <a:t>司马迁</a:t>
            </a:r>
            <a:r>
              <a:rPr lang="zh-CN" altLang="en-US" sz="2400" b="0" i="0" dirty="0">
                <a:solidFill>
                  <a:srgbClr val="0F0F0F"/>
                </a:solidFill>
                <a:effectLst/>
                <a:latin typeface="����"/>
              </a:rPr>
              <a:t>的</a:t>
            </a:r>
            <a:r>
              <a:rPr lang="en-US" altLang="zh-CN" sz="2400" b="0" i="0" dirty="0">
                <a:solidFill>
                  <a:srgbClr val="0F0F0F"/>
                </a:solidFill>
                <a:effectLst/>
                <a:latin typeface="����"/>
              </a:rPr>
              <a:t>《</a:t>
            </a:r>
            <a:r>
              <a:rPr lang="zh-CN" altLang="en-US" sz="2400" b="0" i="0" u="none" strike="noStrike" dirty="0">
                <a:solidFill>
                  <a:srgbClr val="19537D"/>
                </a:solidFill>
                <a:effectLst/>
                <a:latin typeface="����"/>
                <a:hlinkClick r:id="rId4"/>
              </a:rPr>
              <a:t>屈原列传</a:t>
            </a:r>
            <a:r>
              <a:rPr lang="en-US" altLang="zh-CN" sz="2400" b="0" i="0" dirty="0">
                <a:solidFill>
                  <a:srgbClr val="0F0F0F"/>
                </a:solidFill>
                <a:effectLst/>
                <a:latin typeface="����"/>
              </a:rPr>
              <a:t>》</a:t>
            </a:r>
            <a:endParaRPr lang="en-US" sz="2400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2B6D09D7-2D69-257E-D8AC-84B7E705C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t>Presentation title</a:t>
            </a: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B663F944-8B46-97DF-DF0E-E1D2F19E5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/>
                </a:solidFill>
              </a:rPr>
              <a:t>20XX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66FDD7-BF81-2042-B459-A72586AF0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B786C7-B8F9-4072-AAAA-17258464D730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0C36FAA-1D91-4144-0B68-8B3F4914770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40833" y="1580668"/>
            <a:ext cx="2538180" cy="271202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7E9062D-3A39-38A5-D6B5-21655D5247B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00210" y="4209463"/>
            <a:ext cx="3019425" cy="2228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6154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4A3939E-B573-4FB2-AD69-18C1A75F9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1168" y="6356350"/>
            <a:ext cx="4837176" cy="365125"/>
          </a:xfrm>
        </p:spPr>
        <p:txBody>
          <a:bodyPr/>
          <a:lstStyle/>
          <a:p>
            <a:pPr lvl="0"/>
            <a:r>
              <a:rPr lang="en-US" noProof="0" dirty="0"/>
              <a:t>Presentation title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EF65B39-4112-473E-B203-73AC0F564D4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/>
          <a:p>
            <a:pPr lvl="0"/>
            <a:r>
              <a:rPr lang="en-US" noProof="0" dirty="0"/>
              <a:t>20XX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99800B7A-B486-4409-9EDD-0A7B9628E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/>
          <a:p>
            <a:pPr lvl="0"/>
            <a:fld id="{06B786C7-B8F9-4072-AAAA-17258464D730}" type="slidenum">
              <a:rPr lang="en-US" noProof="0" smtClean="0"/>
              <a:pPr lvl="0"/>
              <a:t>4</a:t>
            </a:fld>
            <a:endParaRPr lang="en-US" noProof="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FBB4489-B827-1774-0473-A7B0D8338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005" y="418926"/>
            <a:ext cx="4170045" cy="773776"/>
          </a:xfrm>
        </p:spPr>
        <p:txBody>
          <a:bodyPr>
            <a:normAutofit fontScale="90000"/>
          </a:bodyPr>
          <a:lstStyle/>
          <a:p>
            <a:r>
              <a:rPr lang="zh-CN" altLang="en-US" b="0" dirty="0">
                <a:latin typeface="STKaiti" panose="02010600040101010101" pitchFamily="2" charset="-122"/>
                <a:ea typeface="STKaiti" panose="02010600040101010101" pitchFamily="2" charset="-122"/>
              </a:rPr>
              <a:t>什么是祷告？</a:t>
            </a:r>
            <a:br>
              <a:rPr lang="en-US" dirty="0"/>
            </a:b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CBBD09-9C66-0051-8B0F-3EF020F3145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71332" y="1722485"/>
            <a:ext cx="10984373" cy="43889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3200" b="1" dirty="0"/>
              <a:t>祷告是我们与神之间的沟通和交流， 是基于对神的认识</a:t>
            </a:r>
            <a:endParaRPr lang="en-US" altLang="zh-CN" sz="3200" b="1" dirty="0"/>
          </a:p>
          <a:p>
            <a:pPr marL="971550" lvl="1" indent="-514350">
              <a:buAutoNum type="arabicPeriod"/>
            </a:pPr>
            <a:r>
              <a:rPr lang="zh-CN" altLang="en-US" sz="2800" b="1" dirty="0"/>
              <a:t>是人的本能 </a:t>
            </a:r>
            <a:r>
              <a:rPr lang="en-US" altLang="zh-CN" sz="2800" b="1" dirty="0"/>
              <a:t>– </a:t>
            </a:r>
            <a:r>
              <a:rPr lang="zh-CN" altLang="en-US" sz="2800" b="1" dirty="0"/>
              <a:t>按照神的形象所造</a:t>
            </a:r>
            <a:endParaRPr lang="en-US" altLang="zh-CN" sz="2800" b="1" dirty="0"/>
          </a:p>
          <a:p>
            <a:pPr marL="971550" lvl="1" indent="-514350">
              <a:buAutoNum type="arabicPeriod"/>
            </a:pPr>
            <a:r>
              <a:rPr lang="zh-CN" altLang="en-US" sz="2800" b="1" dirty="0">
                <a:solidFill>
                  <a:schemeClr val="accent1"/>
                </a:solidFill>
              </a:rPr>
              <a:t>基督徒的祷告</a:t>
            </a:r>
            <a:endParaRPr lang="en-US" altLang="zh-CN" sz="2800" b="1" dirty="0">
              <a:solidFill>
                <a:schemeClr val="accent1"/>
              </a:solidFill>
            </a:endParaRPr>
          </a:p>
          <a:p>
            <a:pPr lvl="2"/>
            <a:r>
              <a:rPr lang="zh-CN" altLang="en-US" sz="2400" b="1" dirty="0">
                <a:solidFill>
                  <a:schemeClr val="accent1"/>
                </a:solidFill>
              </a:rPr>
              <a:t>是一个属灵的礼物</a:t>
            </a:r>
            <a:endParaRPr lang="en-US" altLang="zh-CN" sz="2400" b="1" dirty="0">
              <a:solidFill>
                <a:schemeClr val="accent1"/>
              </a:solidFill>
            </a:endParaRPr>
          </a:p>
          <a:p>
            <a:pPr lvl="3"/>
            <a:r>
              <a:rPr lang="zh-CN" altLang="en-US" sz="2200" b="1" dirty="0">
                <a:solidFill>
                  <a:schemeClr val="accent1"/>
                </a:solidFill>
              </a:rPr>
              <a:t>神的同在</a:t>
            </a:r>
            <a:endParaRPr lang="en-US" altLang="zh-CN" sz="2200" b="1" dirty="0">
              <a:solidFill>
                <a:schemeClr val="accent1"/>
              </a:solidFill>
            </a:endParaRPr>
          </a:p>
          <a:p>
            <a:pPr lvl="2"/>
            <a:r>
              <a:rPr lang="zh-CN" altLang="en-US" sz="2400" b="1" dirty="0">
                <a:solidFill>
                  <a:schemeClr val="accent1"/>
                </a:solidFill>
              </a:rPr>
              <a:t>通过圣经和圣灵的能力，我们更多地</a:t>
            </a:r>
            <a:endParaRPr lang="en-US" altLang="zh-CN" sz="2400" b="1" dirty="0">
              <a:solidFill>
                <a:schemeClr val="accent1"/>
              </a:solidFill>
            </a:endParaRPr>
          </a:p>
          <a:p>
            <a:pPr lvl="3"/>
            <a:r>
              <a:rPr lang="zh-CN" altLang="en-US" sz="2200" b="1" dirty="0">
                <a:solidFill>
                  <a:schemeClr val="accent1"/>
                </a:solidFill>
              </a:rPr>
              <a:t>认识神</a:t>
            </a:r>
            <a:endParaRPr lang="en-US" altLang="zh-CN" sz="2200" b="1" dirty="0">
              <a:solidFill>
                <a:schemeClr val="accent1"/>
              </a:solidFill>
            </a:endParaRPr>
          </a:p>
          <a:p>
            <a:pPr lvl="3"/>
            <a:r>
              <a:rPr lang="zh-CN" altLang="en-US" sz="2200" b="1" dirty="0">
                <a:solidFill>
                  <a:schemeClr val="accent1"/>
                </a:solidFill>
              </a:rPr>
              <a:t>认识自己</a:t>
            </a:r>
            <a:endParaRPr lang="en-US" altLang="zh-CN" sz="22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9891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4A3939E-B573-4FB2-AD69-18C1A75F9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1168" y="6356350"/>
            <a:ext cx="4837176" cy="365125"/>
          </a:xfrm>
        </p:spPr>
        <p:txBody>
          <a:bodyPr/>
          <a:lstStyle/>
          <a:p>
            <a:pPr lvl="0"/>
            <a:r>
              <a:rPr lang="en-US" noProof="0" dirty="0"/>
              <a:t>Presentation title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EF65B39-4112-473E-B203-73AC0F564D4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/>
          <a:p>
            <a:pPr lvl="0"/>
            <a:r>
              <a:rPr lang="en-US" noProof="0" dirty="0"/>
              <a:t>20XX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99800B7A-B486-4409-9EDD-0A7B9628E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/>
          <a:p>
            <a:pPr lvl="0"/>
            <a:fld id="{06B786C7-B8F9-4072-AAAA-17258464D730}" type="slidenum">
              <a:rPr lang="en-US" noProof="0" smtClean="0"/>
              <a:pPr lvl="0"/>
              <a:t>5</a:t>
            </a:fld>
            <a:endParaRPr lang="en-US" noProof="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FBB4489-B827-1774-0473-A7B0D8338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005" y="418926"/>
            <a:ext cx="6188139" cy="773776"/>
          </a:xfrm>
        </p:spPr>
        <p:txBody>
          <a:bodyPr>
            <a:normAutofit fontScale="90000"/>
          </a:bodyPr>
          <a:lstStyle/>
          <a:p>
            <a:r>
              <a:rPr lang="zh-CN" altLang="en-US" sz="4800" b="0" i="0" u="none" strike="noStrike" baseline="0" dirty="0">
                <a:latin typeface="STKaiti" panose="02010600040101010101" pitchFamily="2" charset="-122"/>
                <a:ea typeface="STKaiti" panose="02010600040101010101" pitchFamily="2" charset="-122"/>
              </a:rPr>
              <a:t>祷告是一个属灵的礼物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CBBD09-9C66-0051-8B0F-3EF020F3145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40779" y="1481559"/>
            <a:ext cx="11053823" cy="4572000"/>
          </a:xfrm>
        </p:spPr>
        <p:txBody>
          <a:bodyPr>
            <a:normAutofit fontScale="92500" lnSpcReduction="10000"/>
          </a:bodyPr>
          <a:lstStyle/>
          <a:p>
            <a:pPr marL="457200" indent="-457200" algn="l">
              <a:buAutoNum type="arabicPeriod"/>
            </a:pPr>
            <a:r>
              <a:rPr lang="zh-CN" altLang="en-US" sz="2600" b="1" dirty="0">
                <a:solidFill>
                  <a:schemeClr val="accent1"/>
                </a:solidFill>
              </a:rPr>
              <a:t>神听见</a:t>
            </a:r>
            <a:endParaRPr lang="en-US" altLang="zh-CN" sz="2600" b="1" dirty="0">
              <a:solidFill>
                <a:schemeClr val="accent1"/>
              </a:solidFill>
            </a:endParaRPr>
          </a:p>
          <a:p>
            <a:pPr marL="457200" indent="-457200" algn="l">
              <a:buAutoNum type="arabicPeriod"/>
            </a:pPr>
            <a:r>
              <a:rPr lang="zh-CN" altLang="en-US" sz="2600" b="1" dirty="0">
                <a:solidFill>
                  <a:schemeClr val="accent1"/>
                </a:solidFill>
              </a:rPr>
              <a:t>道成肉身的耶稣 </a:t>
            </a:r>
            <a:r>
              <a:rPr lang="en-US" altLang="zh-CN" sz="2600" b="1" dirty="0">
                <a:solidFill>
                  <a:schemeClr val="accent1"/>
                </a:solidFill>
              </a:rPr>
              <a:t>– </a:t>
            </a:r>
            <a:r>
              <a:rPr lang="zh-CN" altLang="en-US" sz="2600" b="1" dirty="0">
                <a:solidFill>
                  <a:schemeClr val="accent1"/>
                </a:solidFill>
              </a:rPr>
              <a:t>因他的血是我们与神和好</a:t>
            </a:r>
            <a:endParaRPr lang="en-US" altLang="zh-CN" sz="2600" b="1" dirty="0">
              <a:solidFill>
                <a:schemeClr val="accent1"/>
              </a:solidFill>
            </a:endParaRPr>
          </a:p>
          <a:p>
            <a:r>
              <a:rPr lang="zh-CN" altLang="en-US" sz="2400" b="1" dirty="0"/>
              <a:t>‘原来前约有礼拜的条例和属世界的圣幕。因为有预备的帐幕，头一层叫作圣所，里面有灯台、桌子，和陈设饼。第二幔子后又有一层帐幕，叫作至圣所，。。。至于第二层帐幕，惟有大祭司一年一次独自进去，没有不带着血为自己和百姓的过错献上。。。但现在基督已经来到，作了将来美事的大祭司，经过那更大更全备的帐幕，不是人手所造，也不是属乎这世界的；并且不用山羊和牛犊的血，乃用自己的血，只一次进入圣所，成了永远赎罪的事。若山羊和公牛的血，并母牛犊的灰，洒在不洁的人身上，尚且叫人成圣，身体洁净，何况基督藉着永远的灵，将自己无瑕无疵献给神，他的血岂不更能洗净你们的心，除去你们的死行，使你们事奉那永生神吗？</a:t>
            </a:r>
            <a:r>
              <a:rPr lang="en-US" altLang="zh-CN" sz="2400" b="1" dirty="0"/>
              <a:t>' </a:t>
            </a:r>
            <a:r>
              <a:rPr lang="zh-CN" altLang="en-US" sz="2400" b="1" dirty="0"/>
              <a:t>希伯来书</a:t>
            </a:r>
            <a:r>
              <a:rPr lang="en-US" altLang="zh-CN" sz="2400" b="1" dirty="0"/>
              <a:t>9:1-14</a:t>
            </a:r>
          </a:p>
          <a:p>
            <a:r>
              <a:rPr lang="en-US" altLang="zh-CN" sz="2400" b="1" dirty="0"/>
              <a:t> '</a:t>
            </a:r>
            <a:r>
              <a:rPr lang="zh-CN" altLang="en-US" sz="2400" b="1" dirty="0"/>
              <a:t>耶稣大声喊叫，气就断了。殿里的幔子从上到下裂为两半。</a:t>
            </a:r>
            <a:r>
              <a:rPr lang="en-US" altLang="zh-CN" sz="2400" b="1" dirty="0"/>
              <a:t>' </a:t>
            </a:r>
            <a:r>
              <a:rPr lang="zh-CN" altLang="en-US" sz="2400" b="1" dirty="0"/>
              <a:t>马可福音</a:t>
            </a:r>
            <a:r>
              <a:rPr lang="en-US" altLang="zh-CN" sz="2400" b="1" dirty="0"/>
              <a:t>15:37-38</a:t>
            </a:r>
          </a:p>
        </p:txBody>
      </p:sp>
    </p:spTree>
    <p:extLst>
      <p:ext uri="{BB962C8B-B14F-4D97-AF65-F5344CB8AC3E}">
        <p14:creationId xmlns:p14="http://schemas.microsoft.com/office/powerpoint/2010/main" val="29824483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4A3939E-B573-4FB2-AD69-18C1A75F9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1168" y="6356350"/>
            <a:ext cx="4837176" cy="365125"/>
          </a:xfrm>
        </p:spPr>
        <p:txBody>
          <a:bodyPr/>
          <a:lstStyle/>
          <a:p>
            <a:pPr lvl="0"/>
            <a:r>
              <a:rPr lang="en-US" noProof="0" dirty="0"/>
              <a:t>Presentation title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EF65B39-4112-473E-B203-73AC0F564D4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/>
          <a:p>
            <a:pPr lvl="0"/>
            <a:r>
              <a:rPr lang="en-US" noProof="0" dirty="0"/>
              <a:t>20XX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99800B7A-B486-4409-9EDD-0A7B9628E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/>
          <a:p>
            <a:pPr lvl="0"/>
            <a:fld id="{06B786C7-B8F9-4072-AAAA-17258464D730}" type="slidenum">
              <a:rPr lang="en-US" noProof="0" smtClean="0"/>
              <a:pPr lvl="0"/>
              <a:t>6</a:t>
            </a:fld>
            <a:endParaRPr lang="en-US" noProof="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FBB4489-B827-1774-0473-A7B0D8338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005" y="418926"/>
            <a:ext cx="8005365" cy="773776"/>
          </a:xfrm>
        </p:spPr>
        <p:txBody>
          <a:bodyPr>
            <a:normAutofit fontScale="90000"/>
          </a:bodyPr>
          <a:lstStyle/>
          <a:p>
            <a:r>
              <a:rPr lang="zh-CN" altLang="en-US" sz="4800" b="0" i="0" u="none" strike="noStrike" baseline="0" dirty="0">
                <a:latin typeface="STKaiti" panose="02010600040101010101" pitchFamily="2" charset="-122"/>
                <a:ea typeface="STKaiti" panose="02010600040101010101" pitchFamily="2" charset="-122"/>
              </a:rPr>
              <a:t>耶稣的名成了打开祷告门的钥匙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CBBD09-9C66-0051-8B0F-3EF020F3145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40780" y="1481559"/>
            <a:ext cx="10718158" cy="4572000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zh-CN" altLang="en-US" sz="3600" b="1" dirty="0">
                <a:solidFill>
                  <a:schemeClr val="accent1"/>
                </a:solidFill>
              </a:rPr>
              <a:t>奉主名凭着信心求必得着，父因子得荣耀</a:t>
            </a:r>
            <a:endParaRPr lang="en-US" altLang="zh-CN" sz="3600" b="1" dirty="0">
              <a:solidFill>
                <a:schemeClr val="accent1"/>
              </a:solidFill>
            </a:endParaRPr>
          </a:p>
          <a:p>
            <a:r>
              <a:rPr lang="en-US" altLang="zh-CN" sz="3200" b="1" dirty="0"/>
              <a:t>11</a:t>
            </a:r>
            <a:r>
              <a:rPr lang="zh-CN" altLang="en-US" sz="3200" b="1" dirty="0"/>
              <a:t>你们当信我，我在父里面，父在我里面。即或不信，也当因我所作的事信我。</a:t>
            </a:r>
            <a:r>
              <a:rPr lang="en-US" altLang="zh-CN" sz="3200" b="1" dirty="0"/>
              <a:t>12 </a:t>
            </a:r>
            <a:r>
              <a:rPr lang="zh-CN" altLang="en-US" sz="3200" b="1" dirty="0"/>
              <a:t>我实实在在地告诉你们，我所作的事，信我的人也要作。并且要作比这更大的事。因为我往父那里去。</a:t>
            </a:r>
            <a:r>
              <a:rPr lang="en-US" altLang="zh-CN" sz="3200" b="1" dirty="0"/>
              <a:t>13 </a:t>
            </a:r>
            <a:r>
              <a:rPr lang="zh-CN" altLang="en-US" sz="3200" b="1" dirty="0">
                <a:solidFill>
                  <a:schemeClr val="accent1"/>
                </a:solidFill>
              </a:rPr>
              <a:t>你们奉我的名，无论求什么，我必成就，叫父因儿子得荣耀。</a:t>
            </a:r>
            <a:r>
              <a:rPr lang="en-US" altLang="zh-CN" sz="3200" b="1" dirty="0">
                <a:solidFill>
                  <a:schemeClr val="accent1"/>
                </a:solidFill>
              </a:rPr>
              <a:t>14</a:t>
            </a:r>
            <a:r>
              <a:rPr lang="zh-CN" altLang="en-US" sz="3200" b="1" dirty="0">
                <a:solidFill>
                  <a:schemeClr val="accent1"/>
                </a:solidFill>
              </a:rPr>
              <a:t>你们若奉我的名求什么，我必成就</a:t>
            </a:r>
            <a:r>
              <a:rPr lang="zh-CN" altLang="en-US" sz="3200" b="1" dirty="0"/>
              <a:t>（约</a:t>
            </a:r>
            <a:r>
              <a:rPr lang="en-US" altLang="zh-CN" sz="3200" b="1" dirty="0"/>
              <a:t>14:11-14</a:t>
            </a:r>
            <a:r>
              <a:rPr lang="zh-CN" altLang="en-US" sz="3200" b="1" dirty="0"/>
              <a:t>）。</a:t>
            </a:r>
            <a:endParaRPr lang="en-US" altLang="zh-CN" sz="3200" b="1" dirty="0"/>
          </a:p>
          <a:p>
            <a:pPr marL="0" indent="0" algn="l">
              <a:buNone/>
            </a:pPr>
            <a:endParaRPr lang="en-US" altLang="zh-CN" sz="2400" b="1" dirty="0"/>
          </a:p>
        </p:txBody>
      </p:sp>
    </p:spTree>
    <p:extLst>
      <p:ext uri="{BB962C8B-B14F-4D97-AF65-F5344CB8AC3E}">
        <p14:creationId xmlns:p14="http://schemas.microsoft.com/office/powerpoint/2010/main" val="9676060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4A3939E-B573-4FB2-AD69-18C1A75F9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1168" y="6356350"/>
            <a:ext cx="4837176" cy="365125"/>
          </a:xfrm>
        </p:spPr>
        <p:txBody>
          <a:bodyPr/>
          <a:lstStyle/>
          <a:p>
            <a:pPr lvl="0"/>
            <a:r>
              <a:rPr lang="en-US" noProof="0" dirty="0"/>
              <a:t>Presentation title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EF65B39-4112-473E-B203-73AC0F564D4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/>
          <a:p>
            <a:pPr lvl="0"/>
            <a:r>
              <a:rPr lang="en-US" noProof="0" dirty="0"/>
              <a:t>20XX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99800B7A-B486-4409-9EDD-0A7B9628E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/>
          <a:p>
            <a:pPr lvl="0"/>
            <a:fld id="{06B786C7-B8F9-4072-AAAA-17258464D730}" type="slidenum">
              <a:rPr lang="en-US" noProof="0" smtClean="0"/>
              <a:pPr lvl="0"/>
              <a:t>7</a:t>
            </a:fld>
            <a:endParaRPr lang="en-US" noProof="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FBB4489-B827-1774-0473-A7B0D8338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005" y="418926"/>
            <a:ext cx="8005365" cy="773776"/>
          </a:xfrm>
        </p:spPr>
        <p:txBody>
          <a:bodyPr>
            <a:normAutofit fontScale="90000"/>
          </a:bodyPr>
          <a:lstStyle/>
          <a:p>
            <a:r>
              <a:rPr lang="zh-CN" altLang="en-US" sz="4800" b="0" i="0" u="none" strike="noStrike" baseline="0" dirty="0">
                <a:latin typeface="STKaiti" panose="02010600040101010101" pitchFamily="2" charset="-122"/>
                <a:ea typeface="STKaiti" panose="02010600040101010101" pitchFamily="2" charset="-122"/>
              </a:rPr>
              <a:t>耶稣的名成了打开祷告门的钥匙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CBBD09-9C66-0051-8B0F-3EF020F3145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40779" y="1481559"/>
            <a:ext cx="11053823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3200" b="1" dirty="0"/>
              <a:t>2. </a:t>
            </a:r>
            <a:r>
              <a:rPr lang="zh-CN" altLang="en-US" sz="3600" b="1" dirty="0">
                <a:solidFill>
                  <a:schemeClr val="accent1"/>
                </a:solidFill>
              </a:rPr>
              <a:t>因主名必赐给我们，我们喜乐得满足 </a:t>
            </a:r>
            <a:r>
              <a:rPr lang="en-US" altLang="zh-CN" sz="3600" b="1" dirty="0">
                <a:solidFill>
                  <a:schemeClr val="accent1"/>
                </a:solidFill>
              </a:rPr>
              <a:t>– </a:t>
            </a:r>
            <a:r>
              <a:rPr lang="zh-CN" altLang="en-US" sz="3600" b="1" dirty="0">
                <a:solidFill>
                  <a:schemeClr val="accent1"/>
                </a:solidFill>
              </a:rPr>
              <a:t>神的同在</a:t>
            </a:r>
            <a:endParaRPr lang="en-US" altLang="zh-CN" sz="3200" b="1" dirty="0">
              <a:solidFill>
                <a:schemeClr val="accent1"/>
              </a:solidFill>
            </a:endParaRPr>
          </a:p>
          <a:p>
            <a:r>
              <a:rPr lang="en-US" altLang="zh-CN" sz="2800" b="1" dirty="0"/>
              <a:t>23 </a:t>
            </a:r>
            <a:r>
              <a:rPr lang="zh-CN" altLang="en-US" sz="2800" b="1" dirty="0"/>
              <a:t>到那日，你们什么也就不问我了。我实实在在地告诉你们，你们若向父求什么，他必因我的名，赐给你们。</a:t>
            </a:r>
            <a:r>
              <a:rPr lang="en-US" altLang="zh-CN" sz="2800" b="1" dirty="0"/>
              <a:t>24 </a:t>
            </a:r>
            <a:r>
              <a:rPr lang="zh-CN" altLang="en-US" sz="2800" b="1" dirty="0"/>
              <a:t>向来你们没有奉我的名求什么，</a:t>
            </a:r>
            <a:r>
              <a:rPr lang="zh-CN" altLang="en-US" sz="2800" b="1" dirty="0">
                <a:solidFill>
                  <a:schemeClr val="accent1"/>
                </a:solidFill>
              </a:rPr>
              <a:t>如今你们求就必得着，叫你们的喜乐可以满足</a:t>
            </a:r>
            <a:r>
              <a:rPr lang="zh-CN" altLang="en-US" sz="2800" b="1" dirty="0"/>
              <a:t>。 约</a:t>
            </a:r>
            <a:r>
              <a:rPr lang="en-US" altLang="zh-CN" sz="2800" b="1" dirty="0"/>
              <a:t>16:23-24</a:t>
            </a:r>
          </a:p>
          <a:p>
            <a:r>
              <a:rPr lang="en-US" altLang="zh-CN" sz="2800" b="1" dirty="0"/>
              <a:t>'</a:t>
            </a:r>
            <a:r>
              <a:rPr lang="zh-CN" altLang="en-US" sz="2800" b="1" dirty="0"/>
              <a:t>你们中间谁有儿子求饼，反给他石头呢？求鱼，反给他蛇呢？你们虽然不好，尚且知道拿好东西给儿女，何况你们在天上的父，岂不更把好东西给求他的人吗？</a:t>
            </a:r>
            <a:r>
              <a:rPr lang="en-US" altLang="zh-CN" sz="2800" b="1" dirty="0"/>
              <a:t>' </a:t>
            </a:r>
            <a:r>
              <a:rPr lang="zh-CN" altLang="en-US" sz="2800" b="1" dirty="0"/>
              <a:t>马太福音</a:t>
            </a:r>
            <a:r>
              <a:rPr lang="en-US" altLang="zh-CN" sz="2800" b="1" dirty="0"/>
              <a:t>7:9-11</a:t>
            </a:r>
          </a:p>
          <a:p>
            <a:endParaRPr lang="en-US" altLang="zh-CN" sz="2400" b="1" dirty="0"/>
          </a:p>
        </p:txBody>
      </p:sp>
    </p:spTree>
    <p:extLst>
      <p:ext uri="{BB962C8B-B14F-4D97-AF65-F5344CB8AC3E}">
        <p14:creationId xmlns:p14="http://schemas.microsoft.com/office/powerpoint/2010/main" val="24855534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4A3939E-B573-4FB2-AD69-18C1A75F9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1168" y="6356350"/>
            <a:ext cx="4837176" cy="365125"/>
          </a:xfrm>
        </p:spPr>
        <p:txBody>
          <a:bodyPr/>
          <a:lstStyle/>
          <a:p>
            <a:pPr lvl="0"/>
            <a:r>
              <a:rPr lang="en-US" noProof="0" dirty="0"/>
              <a:t>Presentation title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EF65B39-4112-473E-B203-73AC0F564D4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/>
          <a:p>
            <a:pPr lvl="0"/>
            <a:r>
              <a:rPr lang="en-US" noProof="0" dirty="0"/>
              <a:t>20XX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99800B7A-B486-4409-9EDD-0A7B9628E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/>
          <a:p>
            <a:pPr lvl="0"/>
            <a:fld id="{06B786C7-B8F9-4072-AAAA-17258464D730}" type="slidenum">
              <a:rPr lang="en-US" noProof="0" smtClean="0"/>
              <a:pPr lvl="0"/>
              <a:t>8</a:t>
            </a:fld>
            <a:endParaRPr lang="en-US" noProof="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FBB4489-B827-1774-0473-A7B0D8338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005" y="418926"/>
            <a:ext cx="8005365" cy="773776"/>
          </a:xfrm>
        </p:spPr>
        <p:txBody>
          <a:bodyPr>
            <a:normAutofit fontScale="90000"/>
          </a:bodyPr>
          <a:lstStyle/>
          <a:p>
            <a:r>
              <a:rPr lang="zh-CN" altLang="en-US" sz="4800" b="0" i="0" u="none" strike="noStrike" baseline="0" dirty="0">
                <a:latin typeface="STKaiti" panose="02010600040101010101" pitchFamily="2" charset="-122"/>
                <a:ea typeface="STKaiti" panose="02010600040101010101" pitchFamily="2" charset="-122"/>
              </a:rPr>
              <a:t>耶稣的名成了打开祷告门的钥匙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CBBD09-9C66-0051-8B0F-3EF020F3145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40779" y="1481559"/>
            <a:ext cx="11053823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3200" b="1" dirty="0"/>
              <a:t>3. </a:t>
            </a:r>
            <a:r>
              <a:rPr lang="zh-CN" altLang="en-US" sz="3600" b="1" dirty="0">
                <a:solidFill>
                  <a:schemeClr val="accent1"/>
                </a:solidFill>
              </a:rPr>
              <a:t>奉主名求，我们因爱主必蒙父爱</a:t>
            </a:r>
            <a:endParaRPr lang="en-US" altLang="zh-CN" sz="3200" b="1" dirty="0">
              <a:solidFill>
                <a:schemeClr val="accent1"/>
              </a:solidFill>
            </a:endParaRPr>
          </a:p>
          <a:p>
            <a:r>
              <a:rPr lang="en-US" altLang="zh-CN" sz="2800" b="1" dirty="0"/>
              <a:t>25 </a:t>
            </a:r>
            <a:r>
              <a:rPr lang="zh-CN" altLang="en-US" sz="2800" b="1" dirty="0"/>
              <a:t>这些事，我是用比喻对你们说的。时候将到，我不再用比喻对你们说，乃要将父明明地告诉你们。</a:t>
            </a:r>
            <a:r>
              <a:rPr lang="en-US" altLang="zh-CN" sz="2800" b="1" dirty="0"/>
              <a:t>26 </a:t>
            </a:r>
            <a:r>
              <a:rPr lang="zh-CN" altLang="en-US" sz="2800" b="1" dirty="0"/>
              <a:t>到那日，你们要奉我的名祈求。我并不对你们说，我要为你们求父。</a:t>
            </a:r>
            <a:r>
              <a:rPr lang="en-US" altLang="zh-CN" sz="2800" b="1" dirty="0"/>
              <a:t>27 </a:t>
            </a:r>
            <a:r>
              <a:rPr lang="zh-CN" altLang="en-US" sz="2800" b="1" dirty="0">
                <a:solidFill>
                  <a:schemeClr val="accent1"/>
                </a:solidFill>
              </a:rPr>
              <a:t>父自己爱你们，因为你们已经爱我，</a:t>
            </a:r>
            <a:r>
              <a:rPr lang="zh-CN" altLang="en-US" sz="2800" b="1" dirty="0"/>
              <a:t>又信我是从父出来的。</a:t>
            </a:r>
            <a:r>
              <a:rPr lang="en-US" altLang="zh-CN" sz="2800" b="1" dirty="0"/>
              <a:t>28 </a:t>
            </a:r>
            <a:r>
              <a:rPr lang="zh-CN" altLang="en-US" sz="2800" b="1" dirty="0"/>
              <a:t>我从父出来，到了世界。我又离开世界，往父那里去（约</a:t>
            </a:r>
            <a:r>
              <a:rPr lang="en-US" altLang="zh-CN" sz="2800" b="1" dirty="0"/>
              <a:t>16:25-28</a:t>
            </a:r>
            <a:r>
              <a:rPr lang="zh-CN" altLang="en-US" sz="2800" b="1" dirty="0"/>
              <a:t>）。</a:t>
            </a:r>
            <a:endParaRPr lang="en-US" altLang="zh-CN" sz="2800" b="1" dirty="0"/>
          </a:p>
          <a:p>
            <a:pPr marL="0" indent="0">
              <a:buNone/>
            </a:pPr>
            <a:endParaRPr lang="en-US" altLang="zh-CN" sz="2400" b="1" dirty="0"/>
          </a:p>
        </p:txBody>
      </p:sp>
    </p:spTree>
    <p:extLst>
      <p:ext uri="{BB962C8B-B14F-4D97-AF65-F5344CB8AC3E}">
        <p14:creationId xmlns:p14="http://schemas.microsoft.com/office/powerpoint/2010/main" val="20940755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D971E0-E0CD-A8E2-9D36-6B021E241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zh-CN" altLang="en-US" dirty="0"/>
              <a:t>祷告为什么没有想象中容易？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7CBE5A-1005-437A-98BA-6D186FA0A63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61536" y="1977562"/>
            <a:ext cx="4597891" cy="33655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CN" altLang="en-US" sz="2800" dirty="0"/>
              <a:t>不是我们自然的选择 </a:t>
            </a:r>
            <a:r>
              <a:rPr lang="en-US" altLang="zh-CN" sz="2800" dirty="0"/>
              <a:t>–</a:t>
            </a:r>
            <a:r>
              <a:rPr lang="zh-CN" altLang="en-US" sz="2800" dirty="0"/>
              <a:t>自己解决</a:t>
            </a:r>
          </a:p>
          <a:p>
            <a:pPr marL="514350" indent="-514350">
              <a:buFont typeface="+mj-lt"/>
              <a:buAutoNum type="arabicPeriod"/>
            </a:pPr>
            <a:r>
              <a:rPr lang="zh-CN" altLang="en-US" sz="2800" dirty="0"/>
              <a:t>祷告没用</a:t>
            </a:r>
          </a:p>
          <a:p>
            <a:pPr marL="514350" indent="-514350">
              <a:buFont typeface="+mj-lt"/>
              <a:buAutoNum type="arabicPeriod"/>
            </a:pPr>
            <a:r>
              <a:rPr lang="zh-CN" altLang="en-US" sz="2800" dirty="0"/>
              <a:t>变成宗教仪式，成为责任</a:t>
            </a:r>
          </a:p>
          <a:p>
            <a:pPr marL="514350" indent="-514350">
              <a:buFont typeface="+mj-lt"/>
              <a:buAutoNum type="arabicPeriod"/>
            </a:pPr>
            <a:r>
              <a:rPr lang="zh-CN" altLang="en-US" sz="2800" dirty="0"/>
              <a:t>。。。</a:t>
            </a: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BDC81F5-3080-48C9-26E5-68A9D482F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t>Presentation title</a:t>
            </a: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53106F9B-9179-378F-6F5F-F5AE0615F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/>
                </a:solidFill>
              </a:rPr>
              <a:t>20XX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AD03FD-E4A9-C1BA-58B8-6A18344FD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B786C7-B8F9-4072-AAAA-17258464D730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C25C549-899C-7D57-7E91-B403D3EF3C82}"/>
              </a:ext>
            </a:extLst>
          </p:cNvPr>
          <p:cNvSpPr txBox="1"/>
          <p:nvPr/>
        </p:nvSpPr>
        <p:spPr>
          <a:xfrm>
            <a:off x="5536394" y="1377398"/>
            <a:ext cx="571791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zh-TW" altLang="en-US" sz="2400" b="0" i="0" dirty="0">
                <a:solidFill>
                  <a:srgbClr val="000000"/>
                </a:solidFill>
                <a:effectLst/>
                <a:latin typeface="system-ui"/>
              </a:rPr>
              <a:t>何 西 阿 書 </a:t>
            </a:r>
            <a:r>
              <a:rPr lang="en-US" altLang="zh-TW" sz="2400" b="0" i="0" dirty="0">
                <a:solidFill>
                  <a:srgbClr val="000000"/>
                </a:solidFill>
                <a:effectLst/>
                <a:latin typeface="system-ui"/>
              </a:rPr>
              <a:t>7:14</a:t>
            </a:r>
            <a:br>
              <a:rPr lang="en-US" altLang="zh-TW" sz="2400" b="0" i="0" dirty="0">
                <a:solidFill>
                  <a:srgbClr val="000000"/>
                </a:solidFill>
                <a:effectLst/>
                <a:latin typeface="system-ui"/>
              </a:rPr>
            </a:br>
            <a:r>
              <a:rPr lang="en-US" altLang="zh-TW" sz="2400" b="1" i="0" baseline="30000" dirty="0">
                <a:solidFill>
                  <a:srgbClr val="000000"/>
                </a:solidFill>
                <a:effectLst/>
                <a:latin typeface="system-ui"/>
              </a:rPr>
              <a:t>14 </a:t>
            </a:r>
            <a:r>
              <a:rPr lang="zh-TW" altLang="en-US" sz="2400" b="0" i="0" dirty="0">
                <a:solidFill>
                  <a:srgbClr val="000000"/>
                </a:solidFill>
                <a:effectLst/>
                <a:latin typeface="system-ui"/>
              </a:rPr>
              <a:t>他 們 並 不 誠 心 哀 求 我 ， 乃 在 床 上 呼 號 ；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696914D-B72C-9CAA-FB39-6A20F8D75323}"/>
              </a:ext>
            </a:extLst>
          </p:cNvPr>
          <p:cNvSpPr txBox="1"/>
          <p:nvPr/>
        </p:nvSpPr>
        <p:spPr>
          <a:xfrm>
            <a:off x="5536394" y="2990849"/>
            <a:ext cx="6094070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zh-CN" altLang="en-US" sz="2400" b="0" i="0" dirty="0">
                <a:solidFill>
                  <a:srgbClr val="000000"/>
                </a:solidFill>
                <a:effectLst/>
                <a:latin typeface="system-ui"/>
              </a:rPr>
              <a:t>雅各书</a:t>
            </a:r>
            <a:r>
              <a:rPr lang="en-US" altLang="zh-CN" sz="2400" b="0" i="0" dirty="0">
                <a:solidFill>
                  <a:srgbClr val="000000"/>
                </a:solidFill>
                <a:effectLst/>
                <a:latin typeface="system-ui"/>
              </a:rPr>
              <a:t>4</a:t>
            </a:r>
            <a:r>
              <a:rPr lang="zh-CN" altLang="en-US" sz="2400" b="0" i="0" dirty="0">
                <a:solidFill>
                  <a:srgbClr val="000000"/>
                </a:solidFill>
                <a:effectLst/>
                <a:latin typeface="system-ui"/>
              </a:rPr>
              <a:t>：</a:t>
            </a:r>
            <a:r>
              <a:rPr lang="zh-TW" altLang="en-US" sz="2400" b="0" i="0" dirty="0">
                <a:solidFill>
                  <a:srgbClr val="000000"/>
                </a:solidFill>
                <a:effectLst/>
                <a:latin typeface="system-ui"/>
              </a:rPr>
              <a:t>你 們 中 間 的 爭 戰 鬥 毆 是 從 那 裡 來 的 呢 ？ 不 是 從 你 們 百 體 中 戰 鬥 之 私 慾 來 的 麼 ？</a:t>
            </a:r>
          </a:p>
          <a:p>
            <a:pPr algn="l"/>
            <a:r>
              <a:rPr lang="en-US" altLang="zh-TW" sz="2400" b="1" i="0" baseline="30000" dirty="0">
                <a:solidFill>
                  <a:srgbClr val="000000"/>
                </a:solidFill>
                <a:effectLst/>
                <a:latin typeface="system-ui"/>
              </a:rPr>
              <a:t>2 </a:t>
            </a:r>
            <a:r>
              <a:rPr lang="zh-TW" altLang="en-US" sz="2400" b="0" i="0" dirty="0">
                <a:solidFill>
                  <a:srgbClr val="000000"/>
                </a:solidFill>
                <a:effectLst/>
                <a:latin typeface="system-ui"/>
              </a:rPr>
              <a:t>你 們 貪 戀 ， 還 是 得 不 著 ； 你 們 殺 害 嫉 妒 ， 又 鬥 毆 爭 戰 ， 也 不 能 得 。 你 們 得 不 著 ， 是 因 為 你 們 不 求 。</a:t>
            </a:r>
          </a:p>
          <a:p>
            <a:pPr algn="l"/>
            <a:r>
              <a:rPr lang="en-US" altLang="zh-TW" sz="2400" b="1" i="0" baseline="30000" dirty="0">
                <a:solidFill>
                  <a:srgbClr val="000000"/>
                </a:solidFill>
                <a:effectLst/>
                <a:latin typeface="system-ui"/>
              </a:rPr>
              <a:t>3 </a:t>
            </a:r>
            <a:r>
              <a:rPr lang="zh-TW" altLang="en-US" sz="2400" b="0" i="0" dirty="0">
                <a:solidFill>
                  <a:srgbClr val="000000"/>
                </a:solidFill>
                <a:effectLst/>
                <a:latin typeface="system-ui"/>
              </a:rPr>
              <a:t>你 們 求 也 得 不 著 ， 是 因 為 你 們 妄 求 ， 要 浪 費 在 你 們 的 宴 樂 中 。</a:t>
            </a:r>
          </a:p>
        </p:txBody>
      </p:sp>
    </p:spTree>
    <p:extLst>
      <p:ext uri="{BB962C8B-B14F-4D97-AF65-F5344CB8AC3E}">
        <p14:creationId xmlns:p14="http://schemas.microsoft.com/office/powerpoint/2010/main" val="1808213009"/>
      </p:ext>
    </p:extLst>
  </p:cSld>
  <p:clrMapOvr>
    <a:masterClrMapping/>
  </p:clrMapOvr>
</p:sld>
</file>

<file path=ppt/theme/theme1.xml><?xml version="1.0" encoding="utf-8"?>
<a:theme xmlns:a="http://schemas.openxmlformats.org/drawingml/2006/main" name="ColorBlockVTI">
  <a:themeElements>
    <a:clrScheme name="ColorBlock Color Scheme">
      <a:dk1>
        <a:sysClr val="windowText" lastClr="000000"/>
      </a:dk1>
      <a:lt1>
        <a:sysClr val="window" lastClr="FFFFFF"/>
      </a:lt1>
      <a:dk2>
        <a:srgbClr val="002044"/>
      </a:dk2>
      <a:lt2>
        <a:srgbClr val="F5F0F3"/>
      </a:lt2>
      <a:accent1>
        <a:srgbClr val="4A41C5"/>
      </a:accent1>
      <a:accent2>
        <a:srgbClr val="37997B"/>
      </a:accent2>
      <a:accent3>
        <a:srgbClr val="17B4DF"/>
      </a:accent3>
      <a:accent4>
        <a:srgbClr val="E69500"/>
      </a:accent4>
      <a:accent5>
        <a:srgbClr val="276D77"/>
      </a:accent5>
      <a:accent6>
        <a:srgbClr val="386ECE"/>
      </a:accent6>
      <a:hlink>
        <a:srgbClr val="AF1DAF"/>
      </a:hlink>
      <a:folHlink>
        <a:srgbClr val="FE5C68"/>
      </a:folHlink>
    </a:clrScheme>
    <a:fontScheme name="Custom 2">
      <a:majorFont>
        <a:latin typeface="STKaiti"/>
        <a:ea typeface="STKaiti"/>
        <a:cs typeface=""/>
      </a:majorFont>
      <a:minorFont>
        <a:latin typeface="STKaiti"/>
        <a:ea typeface="STKait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lorBlockVTI" id="{733CB85B-8F47-42FB-9326-9FF507018D27}" vid="{069BD9C2-DF61-4F2B-A577-A59C7FC2FF6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0" ma:contentTypeDescription="Create a new document." ma:contentTypeScope="" ma:versionID="1267097ee5f5874adfcc408041ae252e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395891a93df65b14727750f2c06c306c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8757C30-AE9A-4680-90EB-19D282EC2B7C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A5CCB28C-7D26-4A36-9CFC-D739C28F3D1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AF0BF08-C674-44E3-8BFC-85BC65E095F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{AE14C233-36F6-4368-AAF8-46565B451509}tf89117832_win32</Template>
  <TotalTime>10637</TotalTime>
  <Words>3842</Words>
  <Application>Microsoft Office PowerPoint</Application>
  <PresentationFormat>Widescreen</PresentationFormat>
  <Paragraphs>201</Paragraphs>
  <Slides>20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9" baseType="lpstr">
      <vt:lpstr>����</vt:lpstr>
      <vt:lpstr>-apple-system</vt:lpstr>
      <vt:lpstr>PingFang SC</vt:lpstr>
      <vt:lpstr>STKaiti</vt:lpstr>
      <vt:lpstr>system-ui</vt:lpstr>
      <vt:lpstr>Arial</vt:lpstr>
      <vt:lpstr>Avenir Next LT Pro</vt:lpstr>
      <vt:lpstr>Calibri</vt:lpstr>
      <vt:lpstr>ColorBlockVTI</vt:lpstr>
      <vt:lpstr>第九周 奉主名祷告会员（一）    </vt:lpstr>
      <vt:lpstr>Agenda</vt:lpstr>
      <vt:lpstr>人人都会祷告</vt:lpstr>
      <vt:lpstr>什么是祷告？ </vt:lpstr>
      <vt:lpstr>祷告是一个属灵的礼物</vt:lpstr>
      <vt:lpstr>耶稣的名成了打开祷告门的钥匙</vt:lpstr>
      <vt:lpstr>耶稣的名成了打开祷告门的钥匙</vt:lpstr>
      <vt:lpstr>耶稣的名成了打开祷告门的钥匙</vt:lpstr>
      <vt:lpstr>祷告为什么没有想象中容易？</vt:lpstr>
      <vt:lpstr>圣经中的祷告</vt:lpstr>
      <vt:lpstr>圣经中的祷告</vt:lpstr>
      <vt:lpstr>如何祷告？</vt:lpstr>
      <vt:lpstr>PowerPoint Presentation</vt:lpstr>
      <vt:lpstr>实际的例子</vt:lpstr>
      <vt:lpstr>提摩太·凯勒：如何不住祷告？(tgcchinese.org)</vt:lpstr>
      <vt:lpstr>写下每日祷文</vt:lpstr>
      <vt:lpstr>PowerPoint Presentation</vt:lpstr>
      <vt:lpstr>通过祷告的操练到渴慕神</vt:lpstr>
      <vt:lpstr>参考资料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Biblical Counseling</dc:title>
  <dc:creator>Xu, Beilei /US</dc:creator>
  <cp:lastModifiedBy>Xu, Beilei /US</cp:lastModifiedBy>
  <cp:revision>68</cp:revision>
  <dcterms:created xsi:type="dcterms:W3CDTF">2023-06-05T01:35:54Z</dcterms:created>
  <dcterms:modified xsi:type="dcterms:W3CDTF">2024-07-28T02:28:21Z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  <property fmtid="{D5CDD505-2E9C-101B-9397-08002B2CF9AE}" pid="3" name="MSIP_Label_d9088468-0951-4aef-9cc3-0a346e475ddc_Enabled">
    <vt:lpwstr>true</vt:lpwstr>
  </property>
  <property fmtid="{D5CDD505-2E9C-101B-9397-08002B2CF9AE}" pid="4" name="MSIP_Label_d9088468-0951-4aef-9cc3-0a346e475ddc_SetDate">
    <vt:lpwstr>2023-11-16T04:15:41Z</vt:lpwstr>
  </property>
  <property fmtid="{D5CDD505-2E9C-101B-9397-08002B2CF9AE}" pid="5" name="MSIP_Label_d9088468-0951-4aef-9cc3-0a346e475ddc_Method">
    <vt:lpwstr>Privileged</vt:lpwstr>
  </property>
  <property fmtid="{D5CDD505-2E9C-101B-9397-08002B2CF9AE}" pid="6" name="MSIP_Label_d9088468-0951-4aef-9cc3-0a346e475ddc_Name">
    <vt:lpwstr>Public</vt:lpwstr>
  </property>
  <property fmtid="{D5CDD505-2E9C-101B-9397-08002B2CF9AE}" pid="7" name="MSIP_Label_d9088468-0951-4aef-9cc3-0a346e475ddc_SiteId">
    <vt:lpwstr>aca3c8d6-aa71-4e1a-a10e-03572fc58c0b</vt:lpwstr>
  </property>
  <property fmtid="{D5CDD505-2E9C-101B-9397-08002B2CF9AE}" pid="8" name="MSIP_Label_d9088468-0951-4aef-9cc3-0a346e475ddc_ActionId">
    <vt:lpwstr>8c8e07ca-46a5-491e-92c8-715cbaf13c1c</vt:lpwstr>
  </property>
  <property fmtid="{D5CDD505-2E9C-101B-9397-08002B2CF9AE}" pid="9" name="MSIP_Label_d9088468-0951-4aef-9cc3-0a346e475ddc_ContentBits">
    <vt:lpwstr>0</vt:lpwstr>
  </property>
</Properties>
</file>